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4.xml.rels" ContentType="application/vnd.openxmlformats-package.relationships+xml"/>
  <Override PartName="/ppt/slideMasters/_rels/slideMaster29.xml.rels" ContentType="application/vnd.openxmlformats-package.relationships+xml"/>
  <Override PartName="/ppt/slideMasters/_rels/slideMaster37.xml.rels" ContentType="application/vnd.openxmlformats-package.relationships+xml"/>
  <Override PartName="/ppt/slideMasters/_rels/slideMaster31.xml.rels" ContentType="application/vnd.openxmlformats-package.relationships+xml"/>
  <Override PartName="/ppt/slideMasters/_rels/slideMaster38.xml.rels" ContentType="application/vnd.openxmlformats-package.relationships+xml"/>
  <Override PartName="/ppt/slideMasters/_rels/slideMaster32.xml.rels" ContentType="application/vnd.openxmlformats-package.relationships+xml"/>
  <Override PartName="/ppt/slideMasters/_rels/slideMaster2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11.xml.rels" ContentType="application/vnd.openxmlformats-package.relationships+xml"/>
  <Override PartName="/ppt/slideMasters/_rels/slideMaster35.xml.rels" ContentType="application/vnd.openxmlformats-package.relationships+xml"/>
  <Override PartName="/ppt/slideMasters/_rels/slideMaster20.xml.rels" ContentType="application/vnd.openxmlformats-package.relationships+xml"/>
  <Override PartName="/ppt/slideMasters/_rels/slideMaster19.xml.rels" ContentType="application/vnd.openxmlformats-package.relationships+xml"/>
  <Override PartName="/ppt/slideMasters/_rels/slideMaster26.xml.rels" ContentType="application/vnd.openxmlformats-package.relationships+xml"/>
  <Override PartName="/ppt/slideMasters/_rels/slideMaster18.xml.rels" ContentType="application/vnd.openxmlformats-package.relationships+xml"/>
  <Override PartName="/ppt/slideMasters/_rels/slideMaster34.xml.rels" ContentType="application/vnd.openxmlformats-package.relationships+xml"/>
  <Override PartName="/ppt/slideMasters/_rels/slideMaster25.xml.rels" ContentType="application/vnd.openxmlformats-package.relationships+xml"/>
  <Override PartName="/ppt/slideMasters/_rels/slideMaster41.xml.rels" ContentType="application/vnd.openxmlformats-package.relationships+xml"/>
  <Override PartName="/ppt/slideMasters/_rels/slideMaster10.xml.rels" ContentType="application/vnd.openxmlformats-package.relationships+xml"/>
  <Override PartName="/ppt/slideMasters/_rels/slideMaster40.xml.rels" ContentType="application/vnd.openxmlformats-package.relationships+xml"/>
  <Override PartName="/ppt/slideMasters/_rels/slideMaster24.xml.rels" ContentType="application/vnd.openxmlformats-package.relationships+xml"/>
  <Override PartName="/ppt/slideMasters/_rels/slideMaster39.xml.rels" ContentType="application/vnd.openxmlformats-package.relationships+xml"/>
  <Override PartName="/ppt/slideMasters/_rels/slideMaster33.xml.rels" ContentType="application/vnd.openxmlformats-package.relationships+xml"/>
  <Override PartName="/ppt/slideMasters/_rels/slideMaster17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15.xml.rels" ContentType="application/vnd.openxmlformats-package.relationships+xml"/>
  <Override PartName="/ppt/slideMasters/_rels/slideMaster9.xml.rels" ContentType="application/vnd.openxmlformats-package.relationships+xml"/>
  <Override PartName="/ppt/slideMasters/_rels/slideMaster16.xml.rels" ContentType="application/vnd.openxmlformats-package.relationships+xml"/>
  <Override PartName="/ppt/slideMasters/_rels/slideMaster42.xml.rels" ContentType="application/vnd.openxmlformats-package.relationships+xml"/>
  <Override PartName="/ppt/slideMasters/_rels/slideMaster36.xml.rels" ContentType="application/vnd.openxmlformats-package.relationships+xml"/>
  <Override PartName="/ppt/slideMasters/_rels/slideMaster30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43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44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8.xml.rels" ContentType="application/vnd.openxmlformats-package.relationships+xml"/>
  <Override PartName="/ppt/slideMasters/_rels/slideMaster13.xml.rels" ContentType="application/vnd.openxmlformats-package.relationships+xml"/>
  <Override PartName="/ppt/slideMasters/_rels/slideMaster22.xml.rels" ContentType="application/vnd.openxmlformats-package.relationships+xml"/>
  <Override PartName="/ppt/slideMasters/_rels/slideMaster12.xml.rels" ContentType="application/vnd.openxmlformats-package.relationships+xml"/>
  <Override PartName="/ppt/slideMasters/_rels/slideMaster27.xml.rels" ContentType="application/vnd.openxmlformats-package.relationships+xml"/>
  <Override PartName="/ppt/slideMasters/_rels/slideMaster21.xml.rels" ContentType="application/vnd.openxmlformats-package.relationships+xml"/>
  <Override PartName="/ppt/slideMasters/slideMaster29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4.xml" ContentType="application/vnd.openxmlformats-officedocument.presentationml.slideMaster+xml"/>
  <Override PartName="/ppt/theme/theme29.xml" ContentType="application/vnd.openxmlformats-officedocument.theme+xml"/>
  <Override PartName="/ppt/theme/theme28.xml" ContentType="application/vnd.openxmlformats-officedocument.theme+xml"/>
  <Override PartName="/ppt/theme/theme9.xml" ContentType="application/vnd.openxmlformats-officedocument.theme+xml"/>
  <Override PartName="/ppt/theme/theme16.xml" ContentType="application/vnd.openxmlformats-officedocument.theme+xml"/>
  <Override PartName="/ppt/theme/theme15.xml" ContentType="application/vnd.openxmlformats-officedocument.theme+xml"/>
  <Override PartName="/ppt/theme/theme14.xml" ContentType="application/vnd.openxmlformats-officedocument.theme+xml"/>
  <Override PartName="/ppt/theme/theme17.xml" ContentType="application/vnd.openxmlformats-officedocument.theme+xml"/>
  <Override PartName="/ppt/theme/theme1.xml" ContentType="application/vnd.openxmlformats-officedocument.theme+xml"/>
  <Override PartName="/ppt/theme/theme20.xml" ContentType="application/vnd.openxmlformats-officedocument.theme+xml"/>
  <Override PartName="/ppt/theme/theme18.xml" ContentType="application/vnd.openxmlformats-officedocument.theme+xml"/>
  <Override PartName="/ppt/theme/theme2.xml" ContentType="application/vnd.openxmlformats-officedocument.theme+xml"/>
  <Override PartName="/ppt/theme/theme21.xml" ContentType="application/vnd.openxmlformats-officedocument.theme+xml"/>
  <Override PartName="/ppt/theme/theme19.xml" ContentType="application/vnd.openxmlformats-officedocument.theme+xml"/>
  <Override PartName="/ppt/theme/theme3.xml" ContentType="application/vnd.openxmlformats-officedocument.theme+xml"/>
  <Override PartName="/ppt/theme/theme22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40.xml" ContentType="application/vnd.openxmlformats-officedocument.theme+xml"/>
  <Override PartName="/ppt/theme/theme39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33.xml" ContentType="application/vnd.openxmlformats-officedocument.theme+xml"/>
  <Override PartName="/ppt/theme/theme45.xml" ContentType="application/vnd.openxmlformats-officedocument.theme+xml"/>
  <Override PartName="/ppt/theme/theme10.xml" ContentType="application/vnd.openxmlformats-officedocument.theme+xml"/>
  <Override PartName="/ppt/theme/theme32.xml" ContentType="application/vnd.openxmlformats-officedocument.theme+xml"/>
  <Override PartName="/ppt/theme/theme31.xml" ContentType="application/vnd.openxmlformats-officedocument.theme+xml"/>
  <Override PartName="/ppt/theme/theme30.xml" ContentType="application/vnd.openxmlformats-officedocument.theme+xml"/>
  <Override PartName="/ppt/theme/theme27.xml" ContentType="application/vnd.openxmlformats-officedocument.theme+xml"/>
  <Override PartName="/ppt/theme/theme8.xml" ContentType="application/vnd.openxmlformats-officedocument.theme+xml"/>
  <Override PartName="/ppt/theme/theme13.xml" ContentType="application/vnd.openxmlformats-officedocument.theme+xml"/>
  <Override PartName="/ppt/theme/theme26.xml" ContentType="application/vnd.openxmlformats-officedocument.theme+xml"/>
  <Override PartName="/ppt/theme/theme7.xml" ContentType="application/vnd.openxmlformats-officedocument.theme+xml"/>
  <Override PartName="/ppt/theme/theme12.xml" ContentType="application/vnd.openxmlformats-officedocument.theme+xml"/>
  <Override PartName="/ppt/theme/theme25.xml" ContentType="application/vnd.openxmlformats-officedocument.theme+xml"/>
  <Override PartName="/ppt/theme/theme6.xml" ContentType="application/vnd.openxmlformats-officedocument.theme+xml"/>
  <Override PartName="/ppt/theme/theme11.xml" ContentType="application/vnd.openxmlformats-officedocument.theme+xml"/>
  <Override PartName="/ppt/theme/theme24.xml" ContentType="application/vnd.openxmlformats-officedocument.theme+xml"/>
  <Override PartName="/ppt/theme/theme5.xml" ContentType="application/vnd.openxmlformats-officedocument.theme+xml"/>
  <Override PartName="/ppt/theme/theme4.xml" ContentType="application/vnd.openxmlformats-officedocument.theme+xml"/>
  <Override PartName="/ppt/theme/theme23.xml" ContentType="application/vnd.openxmlformats-officedocument.theme+xml"/>
  <Override PartName="/ppt/notesSlides/_rels/notesSlide93.xml.rels" ContentType="application/vnd.openxmlformats-package.relationships+xml"/>
  <Override PartName="/ppt/notesSlides/_rels/notesSlide91.xml.rels" ContentType="application/vnd.openxmlformats-package.relationships+xml"/>
  <Override PartName="/ppt/notesSlides/_rels/notesSlide90.xml.rels" ContentType="application/vnd.openxmlformats-package.relationships+xml"/>
  <Override PartName="/ppt/notesSlides/_rels/notesSlide4.xml.rels" ContentType="application/vnd.openxmlformats-package.relationships+xml"/>
  <Override PartName="/ppt/notesSlides/_rels/notesSlide89.xml.rels" ContentType="application/vnd.openxmlformats-package.relationships+xml"/>
  <Override PartName="/ppt/notesSlides/_rels/notesSlide69.xml.rels" ContentType="application/vnd.openxmlformats-package.relationships+xml"/>
  <Override PartName="/ppt/notesSlides/_rels/notesSlide83.xml.rels" ContentType="application/vnd.openxmlformats-package.relationships+xml"/>
  <Override PartName="/ppt/notesSlides/_rels/notesSlide75.xml.rels" ContentType="application/vnd.openxmlformats-package.relationships+xml"/>
  <Override PartName="/ppt/notesSlides/_rels/notesSlide88.xml.rels" ContentType="application/vnd.openxmlformats-package.relationships+xml"/>
  <Override PartName="/ppt/notesSlides/_rels/notesSlide74.xml.rels" ContentType="application/vnd.openxmlformats-package.relationships+xml"/>
  <Override PartName="/ppt/notesSlides/_rels/notesSlide51.xml.rels" ContentType="application/vnd.openxmlformats-package.relationships+xml"/>
  <Override PartName="/ppt/notesSlides/_rels/notesSlide82.xml.rels" ContentType="application/vnd.openxmlformats-package.relationships+xml"/>
  <Override PartName="/ppt/notesSlides/_rels/notesSlide2.xml.rels" ContentType="application/vnd.openxmlformats-package.relationships+xml"/>
  <Override PartName="/ppt/notesSlides/notesSlide93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2.xml" ContentType="application/vnd.openxmlformats-officedocument.presentationml.notesSlide+xml"/>
  <Override PartName="/ppt/_rels/presentation.xml.rels" ContentType="application/vnd.openxmlformats-package.relationships+xml"/>
  <Override PartName="/ppt/media/image257.png" ContentType="image/png"/>
  <Override PartName="/ppt/media/image256.png" ContentType="image/png"/>
  <Override PartName="/ppt/media/image255.png" ContentType="image/png"/>
  <Override PartName="/ppt/media/image254.png" ContentType="image/png"/>
  <Override PartName="/ppt/media/image253.png" ContentType="image/png"/>
  <Override PartName="/ppt/media/image252.png" ContentType="image/png"/>
  <Override PartName="/ppt/media/image251.png" ContentType="image/png"/>
  <Override PartName="/ppt/media/image250.png" ContentType="image/png"/>
  <Override PartName="/ppt/media/image249.png" ContentType="image/png"/>
  <Override PartName="/ppt/media/image121.png" ContentType="image/png"/>
  <Override PartName="/ppt/media/image248.png" ContentType="image/png"/>
  <Override PartName="/ppt/media/image120.png" ContentType="image/png"/>
  <Override PartName="/ppt/media/image247.png" ContentType="image/png"/>
  <Override PartName="/ppt/media/image246.png" ContentType="image/png"/>
  <Override PartName="/ppt/media/image245.png" ContentType="image/png"/>
  <Override PartName="/ppt/media/image244.png" ContentType="image/png"/>
  <Override PartName="/ppt/media/image243.png" ContentType="image/png"/>
  <Override PartName="/ppt/media/image242.png" ContentType="image/png"/>
  <Override PartName="/ppt/media/image47.png" ContentType="image/png"/>
  <Override PartName="/ppt/media/image18.png" ContentType="image/png"/>
  <Override PartName="/ppt/media/image86.png" ContentType="image/png"/>
  <Override PartName="/ppt/media/image15.png" ContentType="image/png"/>
  <Override PartName="/ppt/media/image35.png" ContentType="image/png"/>
  <Override PartName="/ppt/media/image34.png" ContentType="image/png"/>
  <Override PartName="/ppt/media/image156.png" ContentType="image/png"/>
  <Override PartName="/ppt/media/image4.png" ContentType="image/png"/>
  <Override PartName="/ppt/media/image175.png" ContentType="image/png"/>
  <Override PartName="/ppt/media/image83.png" ContentType="image/png"/>
  <Override PartName="/ppt/media/image107.png" ContentType="image/png"/>
  <Override PartName="/ppt/media/image13.png" ContentType="image/png"/>
  <Override PartName="/ppt/media/image16.png" ContentType="image/png"/>
  <Override PartName="/ppt/media/image33.png" ContentType="image/png"/>
  <Override PartName="/ppt/media/image155.png" ContentType="image/png"/>
  <Override PartName="/ppt/media/image3.png" ContentType="image/png"/>
  <Override PartName="/ppt/media/image12.png" ContentType="image/png"/>
  <Override PartName="/ppt/media/image154.png" ContentType="image/png"/>
  <Override PartName="/ppt/media/image2.png" ContentType="image/png"/>
  <Override PartName="/ppt/media/image5.png" ContentType="image/png"/>
  <Override PartName="/ppt/media/image157.png" ContentType="image/png"/>
  <Override PartName="/ppt/media/image17.png" ContentType="image/png"/>
  <Override PartName="/ppt/media/image14.png" ContentType="image/png"/>
  <Override PartName="/ppt/media/image9.png" ContentType="image/png"/>
  <Override PartName="/ppt/media/image31.png" ContentType="image/png"/>
  <Override PartName="/ppt/media/image57.png" ContentType="image/png"/>
  <Override PartName="/ppt/media/image58.png" ContentType="image/png"/>
  <Override PartName="/ppt/media/image24.png" ContentType="image/png"/>
  <Override PartName="/ppt/media/image186.png" ContentType="image/png"/>
  <Override PartName="/ppt/media/image59.png" ContentType="image/png"/>
  <Override PartName="/ppt/media/image182.png" ContentType="image/png"/>
  <Override PartName="/ppt/media/image25.png" ContentType="image/png"/>
  <Override PartName="/ppt/media/image114.png" ContentType="image/png"/>
  <Override PartName="/ppt/media/image90.png" ContentType="image/png"/>
  <Override PartName="/ppt/media/image22.png" ContentType="image/png"/>
  <Override PartName="/ppt/media/image187.png" ContentType="image/png"/>
  <Override PartName="/ppt/media/image119.png" ContentType="image/png"/>
  <Override PartName="/ppt/media/image95.png" ContentType="image/png"/>
  <Override PartName="/ppt/media/image27.png" ContentType="image/png"/>
  <Override PartName="/ppt/media/image26.png" ContentType="image/png"/>
  <Override PartName="/ppt/media/image118.png" ContentType="image/png"/>
  <Override PartName="/ppt/media/image94.png" ContentType="image/png"/>
  <Override PartName="/ppt/media/image23.png" ContentType="image/png"/>
  <Override PartName="/ppt/media/image185.png" ContentType="image/png"/>
  <Override PartName="/ppt/media/image93.png" ContentType="image/png"/>
  <Override PartName="/ppt/media/image117.png" ContentType="image/png"/>
  <Override PartName="/ppt/media/image60.png" ContentType="image/png"/>
  <Override PartName="/ppt/media/image61.png" ContentType="image/png"/>
  <Override PartName="/ppt/media/image62.png" ContentType="image/png"/>
  <Override PartName="/ppt/media/image63.png" ContentType="image/png"/>
  <Override PartName="/ppt/media/image64.png" ContentType="image/png"/>
  <Override PartName="/ppt/media/image65.png" ContentType="image/png"/>
  <Override PartName="/ppt/media/image66.png" ContentType="image/png"/>
  <Override PartName="/ppt/media/image67.png" ContentType="image/png"/>
  <Override PartName="/ppt/media/image68.png" ContentType="image/png"/>
  <Override PartName="/ppt/media/image69.png" ContentType="image/png"/>
  <Override PartName="/ppt/media/image123.png" ContentType="image/png"/>
  <Override PartName="/ppt/media/image191.png" ContentType="image/png"/>
  <Override PartName="/ppt/media/image124.png" ContentType="image/png"/>
  <Override PartName="/ppt/media/image192.png" ContentType="image/png"/>
  <Override PartName="/ppt/media/image260.png" ContentType="image/png"/>
  <Override PartName="/ppt/media/image79.png" ContentType="image/png"/>
  <Override PartName="/ppt/media/image122.png" ContentType="image/png"/>
  <Override PartName="/ppt/media/image190.png" ContentType="image/png"/>
  <Override PartName="/ppt/media/image32.png" ContentType="image/png"/>
  <Override PartName="/ppt/media/image194.png" ContentType="image/png"/>
  <Override PartName="/ppt/media/image126.png" ContentType="image/png"/>
  <Override PartName="/ppt/media/image29.png" ContentType="image/png"/>
  <Override PartName="/ppt/media/image97.png" ContentType="image/png"/>
  <Override PartName="/ppt/media/image71.png" ContentType="image/png"/>
  <Override PartName="/ppt/media/image20.png" ContentType="image/png"/>
  <Override PartName="/ppt/media/image96.png" ContentType="image/png"/>
  <Override PartName="/ppt/media/image28.png" ContentType="image/png"/>
  <Override PartName="/ppt/media/image263.png" ContentType="image/png"/>
  <Override PartName="/ppt/media/image193.png" ContentType="image/png"/>
  <Override PartName="/ppt/media/image125.png" ContentType="image/png"/>
  <Override PartName="/ppt/media/image70.png" ContentType="image/png"/>
  <Override PartName="/ppt/media/image80.png" ContentType="image/png"/>
  <Override PartName="/ppt/media/image104.png" ContentType="image/png"/>
  <Override PartName="/ppt/media/image172.png" ContentType="image/png"/>
  <Override PartName="/ppt/media/image274.png" ContentType="image/png"/>
  <Override PartName="/ppt/media/image206.png" ContentType="image/png"/>
  <Override PartName="/ppt/media/image92.png" ContentType="image/png"/>
  <Override PartName="/ppt/media/image116.png" ContentType="image/png"/>
  <Override PartName="/ppt/media/image184.png" ContentType="image/png"/>
  <Override PartName="/ppt/media/image181.png" ContentType="image/png"/>
  <Override PartName="/ppt/media/image113.png" ContentType="image/png"/>
  <Override PartName="/ppt/media/image262.png" ContentType="image/png"/>
  <Override PartName="/ppt/media/image103.png" ContentType="image/png"/>
  <Override PartName="/ppt/media/image171.png" ContentType="image/png"/>
  <Override PartName="/ppt/media/image273.png" ContentType="image/png"/>
  <Override PartName="/ppt/media/image205.png" ContentType="image/png"/>
  <Override PartName="/ppt/media/image261.png" ContentType="image/png"/>
  <Override PartName="/ppt/media/image112.png" ContentType="image/png"/>
  <Override PartName="/ppt/media/image180.png" ContentType="image/png"/>
  <Override PartName="/ppt/media/image102.png" ContentType="image/png"/>
  <Override PartName="/ppt/media/image170.png" ContentType="image/png"/>
  <Override PartName="/ppt/media/image272.png" ContentType="image/png"/>
  <Override PartName="/ppt/media/image204.png" ContentType="image/png"/>
  <Override PartName="/ppt/media/image271.png" ContentType="image/png"/>
  <Override PartName="/ppt/media/image203.png" ContentType="image/png"/>
  <Override PartName="/ppt/media/image270.png" ContentType="image/png"/>
  <Override PartName="/ppt/media/image202.png" ContentType="image/png"/>
  <Override PartName="/ppt/media/image89.png" ContentType="image/png"/>
  <Override PartName="/ppt/media/image267.png" ContentType="image/png"/>
  <Override PartName="/ppt/media/image266.png" ContentType="image/png"/>
  <Override PartName="/ppt/media/image98.png" ContentType="image/png"/>
  <Override PartName="/ppt/media/image19.png" ContentType="image/png"/>
  <Override PartName="/ppt/media/image87.png" ContentType="image/png"/>
  <Override PartName="/ppt/media/image265.png" ContentType="image/png"/>
  <Override PartName="/ppt/media/image21.png" ContentType="image/png"/>
  <Override PartName="/ppt/media/image183.png" ContentType="image/png"/>
  <Override PartName="/ppt/media/image91.png" ContentType="image/png"/>
  <Override PartName="/ppt/media/image115.png" ContentType="image/png"/>
  <Override PartName="/ppt/media/image264.png" ContentType="image/png"/>
  <Override PartName="/ppt/media/image174.png" ContentType="image/png"/>
  <Override PartName="/ppt/media/image82.png" ContentType="image/png"/>
  <Override PartName="/ppt/media/image106.png" ContentType="image/png"/>
  <Override PartName="/ppt/media/image88.png" ContentType="image/png"/>
  <Override PartName="/ppt/media/image173.png" ContentType="image/png"/>
  <Override PartName="/ppt/media/image81.png" ContentType="image/png"/>
  <Override PartName="/ppt/media/image105.png" ContentType="image/png"/>
  <Override PartName="/ppt/media/image10.png" ContentType="image/png"/>
  <Override PartName="/ppt/media/image275.png" ContentType="image/png"/>
  <Override PartName="/ppt/media/image207.png" ContentType="image/png"/>
  <Override PartName="/ppt/media/image99.png" ContentType="image/png"/>
  <Override PartName="/ppt/media/image78.png" ContentType="image/png"/>
  <Override PartName="/ppt/media/image77.png" ContentType="image/png"/>
  <Override PartName="/ppt/media/image76.png" ContentType="image/png"/>
  <Override PartName="/ppt/media/image75.png" ContentType="image/png"/>
  <Override PartName="/ppt/media/image74.png" ContentType="image/png"/>
  <Override PartName="/ppt/media/image73.png" ContentType="image/png"/>
  <Override PartName="/ppt/media/image72.png" ContentType="image/png"/>
  <Override PartName="/ppt/media/image6.png" ContentType="image/png"/>
  <Override PartName="/ppt/media/image158.png" ContentType="image/png"/>
  <Override PartName="/ppt/media/image36.png" ContentType="image/png"/>
  <Override PartName="/ppt/media/image84.png" ContentType="image/png"/>
  <Override PartName="/ppt/media/image108.png" ContentType="image/png"/>
  <Override PartName="/ppt/media/image176.png" ContentType="image/png"/>
  <Override PartName="/ppt/media/image11.png" ContentType="image/png"/>
  <Override PartName="/ppt/media/image48.png" ContentType="image/png"/>
  <Override PartName="/ppt/media/image7.png" ContentType="image/png"/>
  <Override PartName="/ppt/media/image159.png" ContentType="image/png"/>
  <Override PartName="/ppt/media/image37.png" ContentType="image/png"/>
  <Override PartName="/ppt/media/image85.png" ContentType="image/png"/>
  <Override PartName="/ppt/media/image109.png" ContentType="image/png"/>
  <Override PartName="/ppt/media/image177.png" ContentType="image/png"/>
  <Override PartName="/ppt/media/image49.png" ContentType="image/png"/>
  <Override PartName="/ppt/media/image8.png" ContentType="image/png"/>
  <Override PartName="/ppt/media/image30.png" ContentType="image/png"/>
  <Override PartName="/ppt/media/image38.png" ContentType="image/png"/>
  <Override PartName="/ppt/media/image1.png" ContentType="image/png"/>
  <Override PartName="/ppt/media/image153.png" ContentType="image/png"/>
  <Override PartName="/ppt/media/image39.png" ContentType="image/png"/>
  <Override PartName="/ppt/media/image127.png" ContentType="image/png"/>
  <Override PartName="/ppt/media/image195.png" ContentType="image/png"/>
  <Override PartName="/ppt/media/image40.png" ContentType="image/png"/>
  <Override PartName="/ppt/media/image41.png" ContentType="image/png"/>
  <Override PartName="/ppt/media/image42.png" ContentType="image/png"/>
  <Override PartName="/ppt/media/image43.png" ContentType="image/png"/>
  <Override PartName="/ppt/media/image44.png" ContentType="image/png"/>
  <Override PartName="/ppt/media/image45.png" ContentType="image/png"/>
  <Override PartName="/ppt/media/image46.png" ContentType="image/png"/>
  <Override PartName="/ppt/media/image50.png" ContentType="image/png"/>
  <Override PartName="/ppt/media/image51.png" ContentType="image/png"/>
  <Override PartName="/ppt/media/image52.png" ContentType="image/png"/>
  <Override PartName="/ppt/media/image53.png" ContentType="image/png"/>
  <Override PartName="/ppt/media/image54.png" ContentType="image/png"/>
  <Override PartName="/ppt/media/image55.png" ContentType="image/png"/>
  <Override PartName="/ppt/media/image56.png" ContentType="image/png"/>
  <Override PartName="/ppt/media/image128.png" ContentType="image/png"/>
  <Override PartName="/ppt/media/image196.png" ContentType="image/png"/>
  <Override PartName="/ppt/media/image129.png" ContentType="image/png"/>
  <Override PartName="/ppt/media/image197.png" ContentType="image/png"/>
  <Override PartName="/ppt/media/image258.png" ContentType="image/png"/>
  <Override PartName="/ppt/media/image130.png" ContentType="image/png"/>
  <Override PartName="/ppt/media/image259.png" ContentType="image/png"/>
  <Override PartName="/ppt/media/image131.png" ContentType="image/png"/>
  <Override PartName="/ppt/media/image132.png" ContentType="image/png"/>
  <Override PartName="/ppt/media/image133.png" ContentType="image/png"/>
  <Override PartName="/ppt/media/image134.png" ContentType="image/png"/>
  <Override PartName="/ppt/media/image135.png" ContentType="image/png"/>
  <Override PartName="/ppt/media/image136.png" ContentType="image/png"/>
  <Override PartName="/ppt/media/image137.png" ContentType="image/png"/>
  <Override PartName="/ppt/media/image138.png" ContentType="image/png"/>
  <Override PartName="/ppt/media/image139.png" ContentType="image/png"/>
  <Override PartName="/ppt/media/image268.png" ContentType="image/png"/>
  <Override PartName="/ppt/media/image140.png" ContentType="image/png"/>
  <Override PartName="/ppt/media/image269.png" ContentType="image/png"/>
  <Override PartName="/ppt/media/image141.png" ContentType="image/png"/>
  <Override PartName="/ppt/media/image142.png" ContentType="image/png"/>
  <Override PartName="/ppt/media/image143.png" ContentType="image/png"/>
  <Override PartName="/ppt/media/image144.png" ContentType="image/png"/>
  <Override PartName="/ppt/media/image145.png" ContentType="image/png"/>
  <Override PartName="/ppt/media/image146.png" ContentType="image/png"/>
  <Override PartName="/ppt/media/image147.png" ContentType="image/png"/>
  <Override PartName="/ppt/media/image148.png" ContentType="image/png"/>
  <Override PartName="/ppt/media/image149.png" ContentType="image/png"/>
  <Override PartName="/ppt/media/image150.png" ContentType="image/png"/>
  <Override PartName="/ppt/media/image151.png" ContentType="image/png"/>
  <Override PartName="/ppt/media/image152.png" ContentType="image/png"/>
  <Override PartName="/ppt/media/image160.png" ContentType="image/png"/>
  <Override PartName="/ppt/media/image161.png" ContentType="image/png"/>
  <Override PartName="/ppt/media/image162.png" ContentType="image/png"/>
  <Override PartName="/ppt/media/image163.png" ContentType="image/png"/>
  <Override PartName="/ppt/media/image164.png" ContentType="image/png"/>
  <Override PartName="/ppt/media/image165.png" ContentType="image/png"/>
  <Override PartName="/ppt/media/image166.png" ContentType="image/png"/>
  <Override PartName="/ppt/media/image167.png" ContentType="image/png"/>
  <Override PartName="/ppt/media/image168.png" ContentType="image/png"/>
  <Override PartName="/ppt/media/image169.png" ContentType="image/png"/>
  <Override PartName="/ppt/media/image178.png" ContentType="image/png"/>
  <Override PartName="/ppt/media/image179.png" ContentType="image/png"/>
  <Override PartName="/ppt/media/image188.png" ContentType="image/png"/>
  <Override PartName="/ppt/media/image189.png" ContentType="image/png"/>
  <Override PartName="/ppt/media/image198.png" ContentType="image/png"/>
  <Override PartName="/ppt/media/image199.png" ContentType="image/png"/>
  <Override PartName="/ppt/media/image200.png" ContentType="image/png"/>
  <Override PartName="/ppt/media/image201.png" ContentType="image/png"/>
  <Override PartName="/ppt/media/image208.png" ContentType="image/png"/>
  <Override PartName="/ppt/media/image209.png" ContentType="image/png"/>
  <Override PartName="/ppt/media/image210.png" ContentType="image/png"/>
  <Override PartName="/ppt/media/image211.png" ContentType="image/png"/>
  <Override PartName="/ppt/media/image212.png" ContentType="image/png"/>
  <Override PartName="/ppt/media/image213.png" ContentType="image/png"/>
  <Override PartName="/ppt/media/image214.png" ContentType="image/png"/>
  <Override PartName="/ppt/media/image215.png" ContentType="image/png"/>
  <Override PartName="/ppt/media/image216.png" ContentType="image/png"/>
  <Override PartName="/ppt/media/image217.png" ContentType="image/png"/>
  <Override PartName="/ppt/media/image218.png" ContentType="image/png"/>
  <Override PartName="/ppt/media/image219.png" ContentType="image/png"/>
  <Override PartName="/ppt/media/image220.png" ContentType="image/png"/>
  <Override PartName="/ppt/media/image221.png" ContentType="image/png"/>
  <Override PartName="/ppt/media/image222.png" ContentType="image/png"/>
  <Override PartName="/ppt/media/image223.png" ContentType="image/png"/>
  <Override PartName="/ppt/media/image224.png" ContentType="image/png"/>
  <Override PartName="/ppt/media/image225.png" ContentType="image/png"/>
  <Override PartName="/ppt/media/image226.png" ContentType="image/png"/>
  <Override PartName="/ppt/media/image227.png" ContentType="image/png"/>
  <Override PartName="/ppt/media/image100.png" ContentType="image/png"/>
  <Override PartName="/ppt/media/image228.png" ContentType="image/png"/>
  <Override PartName="/ppt/media/image101.png" ContentType="image/png"/>
  <Override PartName="/ppt/media/image229.png" ContentType="image/png"/>
  <Override PartName="/ppt/media/image230.png" ContentType="image/png"/>
  <Override PartName="/ppt/media/image231.png" ContentType="image/png"/>
  <Override PartName="/ppt/media/image232.png" ContentType="image/png"/>
  <Override PartName="/ppt/media/image233.png" ContentType="image/png"/>
  <Override PartName="/ppt/media/image234.png" ContentType="image/png"/>
  <Override PartName="/ppt/media/image235.png" ContentType="image/png"/>
  <Override PartName="/ppt/media/image236.png" ContentType="image/png"/>
  <Override PartName="/ppt/media/image237.png" ContentType="image/png"/>
  <Override PartName="/ppt/media/image110.png" ContentType="image/png"/>
  <Override PartName="/ppt/media/image238.png" ContentType="image/png"/>
  <Override PartName="/ppt/media/image111.png" ContentType="image/png"/>
  <Override PartName="/ppt/media/image239.png" ContentType="image/png"/>
  <Override PartName="/ppt/media/image240.png" ContentType="image/png"/>
  <Override PartName="/ppt/media/image241.png" ContentType="image/png"/>
  <Override PartName="/ppt/slideLayouts/slideLayout257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503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502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501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_rels/slideLayout61.xml.rels" ContentType="application/vnd.openxmlformats-package.relationships+xml"/>
  <Override PartName="/ppt/slideLayouts/_rels/slideLayout210.xml.rels" ContentType="application/vnd.openxmlformats-package.relationships+xml"/>
  <Override PartName="/ppt/slideLayouts/_rels/slideLayout106.xml.rels" ContentType="application/vnd.openxmlformats-package.relationships+xml"/>
  <Override PartName="/ppt/slideLayouts/_rels/slideLayout211.xml.rels" ContentType="application/vnd.openxmlformats-package.relationships+xml"/>
  <Override PartName="/ppt/slideLayouts/_rels/slideLayout190.xml.rels" ContentType="application/vnd.openxmlformats-package.relationships+xml"/>
  <Override PartName="/ppt/slideLayouts/_rels/slideLayout107.xml.rels" ContentType="application/vnd.openxmlformats-package.relationships+xml"/>
  <Override PartName="/ppt/slideLayouts/_rels/slideLayout212.xml.rels" ContentType="application/vnd.openxmlformats-package.relationships+xml"/>
  <Override PartName="/ppt/slideLayouts/_rels/slideLayout191.xml.rels" ContentType="application/vnd.openxmlformats-package.relationships+xml"/>
  <Override PartName="/ppt/slideLayouts/_rels/slideLayout108.xml.rels" ContentType="application/vnd.openxmlformats-package.relationships+xml"/>
  <Override PartName="/ppt/slideLayouts/_rels/slideLayout409.xml.rels" ContentType="application/vnd.openxmlformats-package.relationships+xml"/>
  <Override PartName="/ppt/slideLayouts/_rels/slideLayout388.xml.rels" ContentType="application/vnd.openxmlformats-package.relationships+xml"/>
  <Override PartName="/ppt/slideLayouts/_rels/slideLayout220.xml.rels" ContentType="application/vnd.openxmlformats-package.relationships+xml"/>
  <Override PartName="/ppt/slideLayouts/_rels/slideLayout221.xml.rels" ContentType="application/vnd.openxmlformats-package.relationships+xml"/>
  <Override PartName="/ppt/slideLayouts/_rels/slideLayout222.xml.rels" ContentType="application/vnd.openxmlformats-package.relationships+xml"/>
  <Override PartName="/ppt/slideLayouts/_rels/slideLayout230.xml.rels" ContentType="application/vnd.openxmlformats-package.relationships+xml"/>
  <Override PartName="/ppt/slideLayouts/_rels/slideLayout225.xml.rels" ContentType="application/vnd.openxmlformats-package.relationships+xml"/>
  <Override PartName="/ppt/slideLayouts/_rels/slideLayout231.xml.rels" ContentType="application/vnd.openxmlformats-package.relationships+xml"/>
  <Override PartName="/ppt/slideLayouts/_rels/slideLayout493.xml.rels" ContentType="application/vnd.openxmlformats-package.relationships+xml"/>
  <Override PartName="/ppt/slideLayouts/_rels/slideLayout514.xml.rels" ContentType="application/vnd.openxmlformats-package.relationships+xml"/>
  <Override PartName="/ppt/slideLayouts/_rels/slideLayout488.xml.rels" ContentType="application/vnd.openxmlformats-package.relationships+xml"/>
  <Override PartName="/ppt/slideLayouts/_rels/slideLayout509.xml.rels" ContentType="application/vnd.openxmlformats-package.relationships+xml"/>
  <Override PartName="/ppt/slideLayouts/_rels/slideLayout232.xml.rels" ContentType="application/vnd.openxmlformats-package.relationships+xml"/>
  <Override PartName="/ppt/slideLayouts/_rels/slideLayout103.xml.rels" ContentType="application/vnd.openxmlformats-package.relationships+xml"/>
  <Override PartName="/ppt/slideLayouts/_rels/slideLayout110.xml.rels" ContentType="application/vnd.openxmlformats-package.relationships+xml"/>
  <Override PartName="/ppt/slideLayouts/_rels/slideLayout105.xml.rels" ContentType="application/vnd.openxmlformats-package.relationships+xml"/>
  <Override PartName="/ppt/slideLayouts/_rels/slideLayout258.xml.rels" ContentType="application/vnd.openxmlformats-package.relationships+xml"/>
  <Override PartName="/ppt/slideLayouts/_rels/slideLayout413.xml.rels" ContentType="application/vnd.openxmlformats-package.relationships+xml"/>
  <Override PartName="/ppt/slideLayouts/_rels/slideLayout309.xml.rels" ContentType="application/vnd.openxmlformats-package.relationships+xml"/>
  <Override PartName="/ppt/slideLayouts/_rels/slideLayout392.xml.rels" ContentType="application/vnd.openxmlformats-package.relationships+xml"/>
  <Override PartName="/ppt/slideLayouts/_rels/slideLayout104.xml.rels" ContentType="application/vnd.openxmlformats-package.relationships+xml"/>
  <Override PartName="/ppt/slideLayouts/_rels/slideLayout111.xml.rels" ContentType="application/vnd.openxmlformats-package.relationships+xml"/>
  <Override PartName="/ppt/slideLayouts/_rels/slideLayout259.xml.rels" ContentType="application/vnd.openxmlformats-package.relationships+xml"/>
  <Override PartName="/ppt/slideLayouts/_rels/slideLayout264.xml.rels" ContentType="application/vnd.openxmlformats-package.relationships+xml"/>
  <Override PartName="/ppt/slideLayouts/_rels/slideLayout414.xml.rels" ContentType="application/vnd.openxmlformats-package.relationships+xml"/>
  <Override PartName="/ppt/slideLayouts/_rels/slideLayout289.xml.rels" ContentType="application/vnd.openxmlformats-package.relationships+xml"/>
  <Override PartName="/ppt/slideLayouts/_rels/slideLayout393.xml.rels" ContentType="application/vnd.openxmlformats-package.relationships+xml"/>
  <Override PartName="/ppt/slideLayouts/_rels/slideLayout408.xml.rels" ContentType="application/vnd.openxmlformats-package.relationships+xml"/>
  <Override PartName="/ppt/slideLayouts/_rels/slideLayout387.xml.rels" ContentType="application/vnd.openxmlformats-package.relationships+xml"/>
  <Override PartName="/ppt/slideLayouts/_rels/slideLayout491.xml.rels" ContentType="application/vnd.openxmlformats-package.relationships+xml"/>
  <Override PartName="/ppt/slideLayouts/_rels/slideLayout112.xml.rels" ContentType="application/vnd.openxmlformats-package.relationships+xml"/>
  <Override PartName="/ppt/slideLayouts/_rels/slideLayout471.xml.rels" ContentType="application/vnd.openxmlformats-package.relationships+xml"/>
  <Override PartName="/ppt/slideLayouts/_rels/slideLayout466.xml.rels" ContentType="application/vnd.openxmlformats-package.relationships+xml"/>
  <Override PartName="/ppt/slideLayouts/_rels/slideLayout415.xml.rels" ContentType="application/vnd.openxmlformats-package.relationships+xml"/>
  <Override PartName="/ppt/slideLayouts/_rels/slideLayout394.xml.rels" ContentType="application/vnd.openxmlformats-package.relationships+xml"/>
  <Override PartName="/ppt/slideLayouts/_rels/slideLayout420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00.xml.rels" ContentType="application/vnd.openxmlformats-package.relationships+xml"/>
  <Override PartName="/ppt/slideLayouts/_rels/slideLayout101.xml.rels" ContentType="application/vnd.openxmlformats-package.relationships+xml"/>
  <Override PartName="/ppt/slideLayouts/_rels/slideLayout170.xml.rels" ContentType="application/vnd.openxmlformats-package.relationships+xml"/>
  <Override PartName="/ppt/slideLayouts/_rels/slideLayout165.xml.rels" ContentType="application/vnd.openxmlformats-package.relationships+xml"/>
  <Override PartName="/ppt/slideLayouts/_rels/slideLayout102.xml.rels" ContentType="application/vnd.openxmlformats-package.relationships+xml"/>
  <Override PartName="/ppt/slideLayouts/_rels/slideLayout171.xml.rels" ContentType="application/vnd.openxmlformats-package.relationships+xml"/>
  <Override PartName="/ppt/slideLayouts/_rels/slideLayout166.xml.rels" ContentType="application/vnd.openxmlformats-package.relationships+xml"/>
  <Override PartName="/ppt/slideLayouts/_rels/slideLayout172.xml.rels" ContentType="application/vnd.openxmlformats-package.relationships+xml"/>
  <Override PartName="/ppt/slideLayouts/_rels/slideLayout167.xml.rels" ContentType="application/vnd.openxmlformats-package.relationships+xml"/>
  <Override PartName="/ppt/slideLayouts/_rels/slideLayout173.xml.rels" ContentType="application/vnd.openxmlformats-package.relationships+xml"/>
  <Override PartName="/ppt/slideLayouts/_rels/slideLayout168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186.xml.rels" ContentType="application/vnd.openxmlformats-package.relationships+xml"/>
  <Override PartName="/ppt/slideLayouts/_rels/slideLayout174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187.xml.rels" ContentType="application/vnd.openxmlformats-package.relationships+xml"/>
  <Override PartName="/ppt/slideLayouts/_rels/slideLayout175.xml.rels" ContentType="application/vnd.openxmlformats-package.relationships+xml"/>
  <Override PartName="/ppt/slideLayouts/_rels/slideLayout201.xml.rels" ContentType="application/vnd.openxmlformats-package.relationships+xml"/>
  <Override PartName="/ppt/slideLayouts/_rels/slideLayout176.xml.rels" ContentType="application/vnd.openxmlformats-package.relationships+xml"/>
  <Override PartName="/ppt/slideLayouts/_rels/slideLayout181.xml.rels" ContentType="application/vnd.openxmlformats-package.relationships+xml"/>
  <Override PartName="/ppt/slideLayouts/_rels/slideLayout202.xml.rels" ContentType="application/vnd.openxmlformats-package.relationships+xml"/>
  <Override PartName="/ppt/slideLayouts/_rels/slideLayout177.xml.rels" ContentType="application/vnd.openxmlformats-package.relationships+xml"/>
  <Override PartName="/ppt/slideLayouts/_rels/slideLayout182.xml.rels" ContentType="application/vnd.openxmlformats-package.relationships+xml"/>
  <Override PartName="/ppt/slideLayouts/_rels/slideLayout203.xml.rels" ContentType="application/vnd.openxmlformats-package.relationships+xml"/>
  <Override PartName="/ppt/slideLayouts/_rels/slideLayout180.xml.rels" ContentType="application/vnd.openxmlformats-package.relationships+xml"/>
  <Override PartName="/ppt/slideLayouts/_rels/slideLayout494.xml.rels" ContentType="application/vnd.openxmlformats-package.relationships+xml"/>
  <Override PartName="/ppt/slideLayouts/_rels/slideLayout515.xml.rels" ContentType="application/vnd.openxmlformats-package.relationships+xml"/>
  <Override PartName="/ppt/slideLayouts/_rels/slideLayout489.xml.rels" ContentType="application/vnd.openxmlformats-package.relationships+xml"/>
  <Override PartName="/ppt/slideLayouts/_rels/slideLayout347.xml.rels" ContentType="application/vnd.openxmlformats-package.relationships+xml"/>
  <Override PartName="/ppt/slideLayouts/_rels/slideLayout45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268.xml.rels" ContentType="application/vnd.openxmlformats-package.relationships+xml"/>
  <Override PartName="/ppt/slideLayouts/_rels/slideLayout423.xml.rels" ContentType="application/vnd.openxmlformats-package.relationships+xml"/>
  <Override PartName="/ppt/slideLayouts/_rels/slideLayout121.xml.rels" ContentType="application/vnd.openxmlformats-package.relationships+xml"/>
  <Override PartName="/ppt/slideLayouts/_rels/slideLayout116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269.xml.rels" ContentType="application/vnd.openxmlformats-package.relationships+xml"/>
  <Override PartName="/ppt/slideLayouts/_rels/slideLayout424.xml.rels" ContentType="application/vnd.openxmlformats-package.relationships+xml"/>
  <Override PartName="/ppt/slideLayouts/_rels/slideLayout97.xml.rels" ContentType="application/vnd.openxmlformats-package.relationships+xml"/>
  <Override PartName="/ppt/slideLayouts/_rels/slideLayout356.xml.rels" ContentType="application/vnd.openxmlformats-package.relationships+xml"/>
  <Override PartName="/ppt/slideLayouts/_rels/slideLayout361.xml.rels" ContentType="application/vnd.openxmlformats-package.relationships+xml"/>
  <Override PartName="/ppt/slideLayouts/_rels/slideLayout122.xml.rels" ContentType="application/vnd.openxmlformats-package.relationships+xml"/>
  <Override PartName="/ppt/slideLayouts/_rels/slideLayout11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425.xml.rels" ContentType="application/vnd.openxmlformats-package.relationships+xml"/>
  <Override PartName="/ppt/slideLayouts/_rels/slideLayout430.xml.rels" ContentType="application/vnd.openxmlformats-package.relationships+xml"/>
  <Override PartName="/ppt/slideLayouts/_rels/slideLayout98.xml.rels" ContentType="application/vnd.openxmlformats-package.relationships+xml"/>
  <Override PartName="/ppt/slideLayouts/_rels/slideLayout357.xml.rels" ContentType="application/vnd.openxmlformats-package.relationships+xml"/>
  <Override PartName="/ppt/slideLayouts/_rels/slideLayout362.xml.rels" ContentType="application/vnd.openxmlformats-package.relationships+xml"/>
  <Override PartName="/ppt/slideLayouts/_rels/slideLayout123.xml.rels" ContentType="application/vnd.openxmlformats-package.relationships+xml"/>
  <Override PartName="/ppt/slideLayouts/_rels/slideLayout118.xml.rels" ContentType="application/vnd.openxmlformats-package.relationships+xml"/>
  <Override PartName="/ppt/slideLayouts/_rels/slideLayout260.xml.rels" ContentType="application/vnd.openxmlformats-package.relationships+xml"/>
  <Override PartName="/ppt/slideLayouts/_rels/slideLayout156.xml.rels" ContentType="application/vnd.openxmlformats-package.relationships+xml"/>
  <Override PartName="/ppt/slideLayouts/_rels/slideLayout192.xml.rels" ContentType="application/vnd.openxmlformats-package.relationships+xml"/>
  <Override PartName="/ppt/slideLayouts/_rels/slideLayout213.xml.rels" ContentType="application/vnd.openxmlformats-package.relationships+xml"/>
  <Override PartName="/ppt/slideLayouts/_rels/slideLayout109.xml.rels" ContentType="application/vnd.openxmlformats-package.relationships+xml"/>
  <Override PartName="/ppt/slideLayouts/_rels/slideLayout124.xml.rels" ContentType="application/vnd.openxmlformats-package.relationships+xml"/>
  <Override PartName="/ppt/slideLayouts/_rels/slideLayout261.xml.rels" ContentType="application/vnd.openxmlformats-package.relationships+xml"/>
  <Override PartName="/ppt/slideLayouts/_rels/slideLayout157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78.xml.rels" ContentType="application/vnd.openxmlformats-package.relationships+xml"/>
  <Override PartName="/ppt/slideLayouts/_rels/slideLayout403.xml.rels" ContentType="application/vnd.openxmlformats-package.relationships+xml"/>
  <Override PartName="/ppt/slideLayouts/_rels/slideLayout38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79.xml.rels" ContentType="application/vnd.openxmlformats-package.relationships+xml"/>
  <Override PartName="/ppt/slideLayouts/_rels/slideLayout383.xml.rels" ContentType="application/vnd.openxmlformats-package.relationships+xml"/>
  <Override PartName="/ppt/slideLayouts/_rels/slideLayout287.xml.rels" ContentType="application/vnd.openxmlformats-package.relationships+xml"/>
  <Override PartName="/ppt/slideLayouts/_rels/slideLayout308.xml.rels" ContentType="application/vnd.openxmlformats-package.relationships+xml"/>
  <Override PartName="/ppt/slideLayouts/_rels/slideLayout313.xml.rels" ContentType="application/vnd.openxmlformats-package.relationships+xml"/>
  <Override PartName="/ppt/slideLayouts/_rels/slideLayout292.xml.rels" ContentType="application/vnd.openxmlformats-package.relationships+xml"/>
  <Override PartName="/ppt/slideLayouts/_rels/slideLayout288.xml.rels" ContentType="application/vnd.openxmlformats-package.relationships+xml"/>
  <Override PartName="/ppt/slideLayouts/_rels/slideLayout314.xml.rels" ContentType="application/vnd.openxmlformats-package.relationships+xml"/>
  <Override PartName="/ppt/slideLayouts/_rels/slideLayout293.xml.rels" ContentType="application/vnd.openxmlformats-package.relationships+xml"/>
  <Override PartName="/ppt/slideLayouts/_rels/slideLayout340.xml.rels" ContentType="application/vnd.openxmlformats-package.relationships+xml"/>
  <Override PartName="/ppt/slideLayouts/_rels/slideLayout407.xml.rels" ContentType="application/vnd.openxmlformats-package.relationships+xml"/>
  <Override PartName="/ppt/slideLayouts/_rels/slideLayout386.xml.rels" ContentType="application/vnd.openxmlformats-package.relationships+xml"/>
  <Override PartName="/ppt/slideLayouts/_rels/slideLayout490.xml.rels" ContentType="application/vnd.openxmlformats-package.relationships+xml"/>
  <Override PartName="/ppt/slideLayouts/_rels/slideLayout399.xml.rels" ContentType="application/vnd.openxmlformats-package.relationships+xml"/>
  <Override PartName="/ppt/slideLayouts/_rels/slideLayout306.xml.rels" ContentType="application/vnd.openxmlformats-package.relationships+xml"/>
  <Override PartName="/ppt/slideLayouts/_rels/slideLayout311.xml.rels" ContentType="application/vnd.openxmlformats-package.relationships+xml"/>
  <Override PartName="/ppt/slideLayouts/_rels/slideLayout285.xml.rels" ContentType="application/vnd.openxmlformats-package.relationships+xml"/>
  <Override PartName="/ppt/slideLayouts/_rels/slideLayout290.xml.rels" ContentType="application/vnd.openxmlformats-package.relationships+xml"/>
  <Override PartName="/ppt/slideLayouts/_rels/slideLayout298.xml.rels" ContentType="application/vnd.openxmlformats-package.relationships+xml"/>
  <Override PartName="/ppt/slideLayouts/_rels/slideLayout319.xml.rels" ContentType="application/vnd.openxmlformats-package.relationships+xml"/>
  <Override PartName="/ppt/slideLayouts/_rels/slideLayout324.xml.rels" ContentType="application/vnd.openxmlformats-package.relationships+xml"/>
  <Override PartName="/ppt/slideLayouts/_rels/slideLayout350.xml.rels" ContentType="application/vnd.openxmlformats-package.relationships+xml"/>
  <Override PartName="/ppt/slideLayouts/_rels/slideLayout345.xml.rels" ContentType="application/vnd.openxmlformats-package.relationships+xml"/>
  <Override PartName="/ppt/slideLayouts/_rels/slideLayout411.xml.rels" ContentType="application/vnd.openxmlformats-package.relationships+xml"/>
  <Override PartName="/ppt/slideLayouts/_rels/slideLayout390.xml.rels" ContentType="application/vnd.openxmlformats-package.relationships+xml"/>
  <Override PartName="/ppt/slideLayouts/_rels/slideLayout412.xml.rels" ContentType="application/vnd.openxmlformats-package.relationships+xml"/>
  <Override PartName="/ppt/slideLayouts/_rels/slideLayout391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326.xml.rels" ContentType="application/vnd.openxmlformats-package.relationships+xml"/>
  <Override PartName="/ppt/slideLayouts/_rels/slideLayout473.xml.rels" ContentType="application/vnd.openxmlformats-package.relationships+xml"/>
  <Override PartName="/ppt/slideLayouts/_rels/slideLayout469.xml.rels" ContentType="application/vnd.openxmlformats-package.relationships+xml"/>
  <Override PartName="/ppt/slideLayouts/_rels/slideLayout511.xml.rels" ContentType="application/vnd.openxmlformats-package.relationships+xml"/>
  <Override PartName="/ppt/slideLayouts/_rels/slideLayout506.xml.rels" ContentType="application/vnd.openxmlformats-package.relationships+xml"/>
  <Override PartName="/ppt/slideLayouts/_rels/slideLayout422.xml.rels" ContentType="application/vnd.openxmlformats-package.relationships+xml"/>
  <Override PartName="/ppt/slideLayouts/_rels/slideLayout401.xml.rels" ContentType="application/vnd.openxmlformats-package.relationships+xml"/>
  <Override PartName="/ppt/slideLayouts/_rels/slideLayout380.xml.rels" ContentType="application/vnd.openxmlformats-package.relationships+xml"/>
  <Override PartName="/ppt/slideLayouts/_rels/slideLayout479.xml.rels" ContentType="application/vnd.openxmlformats-package.relationships+xml"/>
  <Override PartName="/ppt/slideLayouts/_rels/slideLayout99.xml.rels" ContentType="application/vnd.openxmlformats-package.relationships+xml"/>
  <Override PartName="/ppt/slideLayouts/_rels/slideLayout358.xml.rels" ContentType="application/vnd.openxmlformats-package.relationships+xml"/>
  <Override PartName="/ppt/slideLayouts/_rels/slideLayout363.xml.rels" ContentType="application/vnd.openxmlformats-package.relationships+xml"/>
  <Override PartName="/ppt/slideLayouts/_rels/slideLayout410.xml.rels" ContentType="application/vnd.openxmlformats-package.relationships+xml"/>
  <Override PartName="/ppt/slideLayouts/_rels/slideLayout421.xml.rels" ContentType="application/vnd.openxmlformats-package.relationships+xml"/>
  <Override PartName="/ppt/slideLayouts/_rels/slideLayout395.xml.rels" ContentType="application/vnd.openxmlformats-package.relationships+xml"/>
  <Override PartName="/ppt/slideLayouts/_rels/slideLayout369.xml.rels" ContentType="application/vnd.openxmlformats-package.relationships+xml"/>
  <Override PartName="/ppt/slideLayouts/_rels/slideLayout374.xml.rels" ContentType="application/vnd.openxmlformats-package.relationships+xml"/>
  <Override PartName="/ppt/slideLayouts/_rels/slideLayout277.xml.rels" ContentType="application/vnd.openxmlformats-package.relationships+xml"/>
  <Override PartName="/ppt/slideLayouts/_rels/slideLayout402.xml.rels" ContentType="application/vnd.openxmlformats-package.relationships+xml"/>
  <Override PartName="/ppt/slideLayouts/_rels/slideLayout381.xml.rels" ContentType="application/vnd.openxmlformats-package.relationships+xml"/>
  <Override PartName="/ppt/slideLayouts/_rels/slideLayout432.xml.rels" ContentType="application/vnd.openxmlformats-package.relationships+xml"/>
  <Override PartName="/ppt/slideLayouts/_rels/slideLayout427.xml.rels" ContentType="application/vnd.openxmlformats-package.relationships+xml"/>
  <Override PartName="/ppt/slideLayouts/_rels/slideLayout440.xml.rels" ContentType="application/vnd.openxmlformats-package.relationships+xml"/>
  <Override PartName="/ppt/slideLayouts/_rels/slideLayout336.xml.rels" ContentType="application/vnd.openxmlformats-package.relationships+xml"/>
  <Override PartName="/ppt/slideLayouts/_rels/slideLayout526.xml.rels" ContentType="application/vnd.openxmlformats-package.relationships+xml"/>
  <Override PartName="/ppt/slideLayouts/_rels/slideLayout297.xml.rels" ContentType="application/vnd.openxmlformats-package.relationships+xml"/>
  <Override PartName="/ppt/slideLayouts/_rels/slideLayout318.xml.rels" ContentType="application/vnd.openxmlformats-package.relationships+xml"/>
  <Override PartName="/ppt/slideLayouts/_rels/slideLayout323.xml.rels" ContentType="application/vnd.openxmlformats-package.relationships+xml"/>
  <Override PartName="/ppt/slideLayouts/_rels/slideLayout452.xml.rels" ContentType="application/vnd.openxmlformats-package.relationships+xml"/>
  <Override PartName="/ppt/slideLayouts/_rels/slideLayout348.xml.rels" ContentType="application/vnd.openxmlformats-package.relationships+xml"/>
  <Override PartName="/ppt/slideLayouts/_rels/slideLayout442.xml.rels" ContentType="application/vnd.openxmlformats-package.relationships+xml"/>
  <Override PartName="/ppt/slideLayouts/_rels/slideLayout437.xml.rels" ContentType="application/vnd.openxmlformats-package.relationships+xml"/>
  <Override PartName="/ppt/slideLayouts/_rels/slideLayout352.xml.rels" ContentType="application/vnd.openxmlformats-package.relationships+xml"/>
  <Override PartName="/ppt/slideLayouts/_rels/slideLayout95.xml.rels" ContentType="application/vnd.openxmlformats-package.relationships+xml"/>
  <Override PartName="/ppt/slideLayouts/_rels/slideLayout354.xml.rels" ContentType="application/vnd.openxmlformats-package.relationships+xml"/>
  <Override PartName="/ppt/slideLayouts/_rels/slideLayout524.xml.rels" ContentType="application/vnd.openxmlformats-package.relationships+xml"/>
  <Override PartName="/ppt/slideLayouts/_rels/slideLayout519.xml.rels" ContentType="application/vnd.openxmlformats-package.relationships+xml"/>
  <Override PartName="/ppt/slideLayouts/_rels/slideLayout498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426.xml.rels" ContentType="application/vnd.openxmlformats-package.relationships+xml"/>
  <Override PartName="/ppt/slideLayouts/_rels/slideLayout431.xml.rels" ContentType="application/vnd.openxmlformats-package.relationships+xml"/>
  <Override PartName="/ppt/slideLayouts/_rels/slideLayout470.xml.rels" ContentType="application/vnd.openxmlformats-package.relationships+xml"/>
  <Override PartName="/ppt/slideLayouts/_rels/slideLayout465.xml.rels" ContentType="application/vnd.openxmlformats-package.relationships+xml"/>
  <Override PartName="/ppt/slideLayouts/_rels/slideLayout79.xml.rels" ContentType="application/vnd.openxmlformats-package.relationships+xml"/>
  <Override PartName="/ppt/slideLayouts/_rels/slideLayout338.xml.rels" ContentType="application/vnd.openxmlformats-package.relationships+xml"/>
  <Override PartName="/ppt/slideLayouts/_rels/slideLayout485.xml.rels" ContentType="application/vnd.openxmlformats-package.relationships+xml"/>
  <Override PartName="/ppt/slideLayouts/_rels/slideLayout126.xml.rels" ContentType="application/vnd.openxmlformats-package.relationships+xml"/>
  <Override PartName="/ppt/slideLayouts/_rels/slideLayout131.xml.rels" ContentType="application/vnd.openxmlformats-package.relationships+xml"/>
  <Override PartName="/ppt/slideLayouts/_rels/slideLayout525.xml.rels" ContentType="application/vnd.openxmlformats-package.relationships+xml"/>
  <Override PartName="/ppt/slideLayouts/_rels/slideLayout499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492.xml.rels" ContentType="application/vnd.openxmlformats-package.relationships+xml"/>
  <Override PartName="/ppt/slideLayouts/_rels/slideLayout513.xml.rels" ContentType="application/vnd.openxmlformats-package.relationships+xml"/>
  <Override PartName="/ppt/slideLayouts/_rels/slideLayout487.xml.rels" ContentType="application/vnd.openxmlformats-package.relationships+xml"/>
  <Override PartName="/ppt/slideLayouts/_rels/slideLayout508.xml.rels" ContentType="application/vnd.openxmlformats-package.relationships+xml"/>
  <Override PartName="/ppt/slideLayouts/_rels/slideLayout500.xml.rels" ContentType="application/vnd.openxmlformats-package.relationships+xml"/>
  <Override PartName="/ppt/slideLayouts/_rels/slideLayout474.xml.rels" ContentType="application/vnd.openxmlformats-package.relationships+xml"/>
  <Override PartName="/ppt/slideLayouts/_rels/slideLayout339.xml.rels" ContentType="application/vnd.openxmlformats-package.relationships+xml"/>
  <Override PartName="/ppt/slideLayouts/_rels/slideLayout486.xml.rels" ContentType="application/vnd.openxmlformats-package.relationships+xml"/>
  <Override PartName="/ppt/slideLayouts/_rels/slideLayout512.xml.rels" ContentType="application/vnd.openxmlformats-package.relationships+xml"/>
  <Override PartName="/ppt/slideLayouts/_rels/slideLayout507.xml.rels" ContentType="application/vnd.openxmlformats-package.relationships+xml"/>
  <Override PartName="/ppt/slideLayouts/_rels/slideLayout396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315.xml.rels" ContentType="application/vnd.openxmlformats-package.relationships+xml"/>
  <Override PartName="/ppt/slideLayouts/_rels/slideLayout462.xml.rels" ContentType="application/vnd.openxmlformats-package.relationships+xml"/>
  <Override PartName="/ppt/slideLayouts/_rels/slideLayout78.xml.rels" ContentType="application/vnd.openxmlformats-package.relationships+xml"/>
  <Override PartName="/ppt/slideLayouts/_rels/slideLayout337.xml.rels" ContentType="application/vnd.openxmlformats-package.relationships+xml"/>
  <Override PartName="/ppt/slideLayouts/_rels/slideLayout484.xml.rels" ContentType="application/vnd.openxmlformats-package.relationships+xml"/>
  <Override PartName="/ppt/slideLayouts/_rels/slideLayout125.xml.rels" ContentType="application/vnd.openxmlformats-package.relationships+xml"/>
  <Override PartName="/ppt/slideLayouts/_rels/slideLayout461.xml.rels" ContentType="application/vnd.openxmlformats-package.relationships+xml"/>
  <Override PartName="/ppt/slideLayouts/_rels/slideLayout467.xml.rels" ContentType="application/vnd.openxmlformats-package.relationships+xml"/>
  <Override PartName="/ppt/slideLayouts/_rels/slideLayout234.xml.rels" ContentType="application/vnd.openxmlformats-package.relationships+xml"/>
  <Override PartName="/ppt/slideLayouts/_rels/slideLayout377.xml.rels" ContentType="application/vnd.openxmlformats-package.relationships+xml"/>
  <Override PartName="/ppt/slideLayouts/_rels/slideLayout77.xml.rels" ContentType="application/vnd.openxmlformats-package.relationships+xml"/>
  <Override PartName="/ppt/slideLayouts/_rels/slideLayout483.xml.rels" ContentType="application/vnd.openxmlformats-package.relationships+xml"/>
  <Override PartName="/ppt/slideLayouts/_rels/slideLayout504.xml.rels" ContentType="application/vnd.openxmlformats-package.relationships+xml"/>
  <Override PartName="/ppt/slideLayouts/_rels/slideLayout478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327.xml.rels" ContentType="application/vnd.openxmlformats-package.relationships+xml"/>
  <Override PartName="/ppt/slideLayouts/_rels/slideLayout371.xml.rels" ContentType="application/vnd.openxmlformats-package.relationships+xml"/>
  <Override PartName="/ppt/slideLayouts/_rels/slideLayout366.xml.rels" ContentType="application/vnd.openxmlformats-package.relationships+xml"/>
  <Override PartName="/ppt/slideLayouts/_rels/slideLayout373.xml.rels" ContentType="application/vnd.openxmlformats-package.relationships+xml"/>
  <Override PartName="/ppt/slideLayouts/_rels/slideLayout368.xml.rels" ContentType="application/vnd.openxmlformats-package.relationships+xml"/>
  <Override PartName="/ppt/slideLayouts/_rels/slideLayout476.xml.rels" ContentType="application/vnd.openxmlformats-package.relationships+xml"/>
  <Override PartName="/ppt/slideLayouts/_rels/slideLayout481.xml.rels" ContentType="application/vnd.openxmlformats-package.relationships+xml"/>
  <Override PartName="/ppt/slideLayouts/_rels/slideLayout502.xml.rels" ContentType="application/vnd.openxmlformats-package.relationships+xml"/>
  <Override PartName="/ppt/slideLayouts/_rels/slideLayout460.xml.rels" ContentType="application/vnd.openxmlformats-package.relationships+xml"/>
  <Override PartName="/ppt/slideLayouts/_rels/slideLayout120.xml.rels" ContentType="application/vnd.openxmlformats-package.relationships+xml"/>
  <Override PartName="/ppt/slideLayouts/_rels/slideLayout115.xml.rels" ContentType="application/vnd.openxmlformats-package.relationships+xml"/>
  <Override PartName="/ppt/slideLayouts/_rels/slideLayout370.xml.rels" ContentType="application/vnd.openxmlformats-package.relationships+xml"/>
  <Override PartName="/ppt/slideLayouts/_rels/slideLayout266.xml.rels" ContentType="application/vnd.openxmlformats-package.relationships+xml"/>
  <Override PartName="/ppt/slideLayouts/_rels/slideLayout96.xml.rels" ContentType="application/vnd.openxmlformats-package.relationships+xml"/>
  <Override PartName="/ppt/slideLayouts/_rels/slideLayout510.xml.rels" ContentType="application/vnd.openxmlformats-package.relationships+xml"/>
  <Override PartName="/ppt/slideLayouts/_rels/slideLayout385.xml.rels" ContentType="application/vnd.openxmlformats-package.relationships+xml"/>
  <Override PartName="/ppt/slideLayouts/_rels/slideLayout406.xml.rels" ContentType="application/vnd.openxmlformats-package.relationships+xml"/>
  <Override PartName="/ppt/slideLayouts/_rels/slideLayout355.xml.rels" ContentType="application/vnd.openxmlformats-package.relationships+xml"/>
  <Override PartName="/ppt/slideLayouts/_rels/slideLayout360.xml.rels" ContentType="application/vnd.openxmlformats-package.relationships+xml"/>
  <Override PartName="/ppt/slideLayouts/_rels/slideLayout335.xml.rels" ContentType="application/vnd.openxmlformats-package.relationships+xml"/>
  <Override PartName="/ppt/slideLayouts/_rels/slideLayout482.xml.rels" ContentType="application/vnd.openxmlformats-package.relationships+xml"/>
  <Override PartName="/ppt/slideLayouts/_rels/slideLayout477.xml.rels" ContentType="application/vnd.openxmlformats-package.relationships+xml"/>
  <Override PartName="/ppt/slideLayouts/_rels/slideLayout503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372.xml.rels" ContentType="application/vnd.openxmlformats-package.relationships+xml"/>
  <Override PartName="/ppt/slideLayouts/_rels/slideLayout367.xml.rels" ContentType="application/vnd.openxmlformats-package.relationships+xml"/>
  <Override PartName="/ppt/slideLayouts/_rels/slideLayout475.xml.rels" ContentType="application/vnd.openxmlformats-package.relationships+xml"/>
  <Override PartName="/ppt/slideLayouts/_rels/slideLayout480.xml.rels" ContentType="application/vnd.openxmlformats-package.relationships+xml"/>
  <Override PartName="/ppt/slideLayouts/_rels/slideLayout501.xml.rels" ContentType="application/vnd.openxmlformats-package.relationships+xml"/>
  <Override PartName="/ppt/slideLayouts/_rels/slideLayout497.xml.rels" ContentType="application/vnd.openxmlformats-package.relationships+xml"/>
  <Override PartName="/ppt/slideLayouts/_rels/slideLayout138.xml.rels" ContentType="application/vnd.openxmlformats-package.relationships+xml"/>
  <Override PartName="/ppt/slideLayouts/_rels/slideLayout505.xml.rels" ContentType="application/vnd.openxmlformats-package.relationships+xml"/>
  <Override PartName="/ppt/slideLayouts/_rels/slideLayout521.xml.rels" ContentType="application/vnd.openxmlformats-package.relationships+xml"/>
  <Override PartName="/ppt/slideLayouts/_rels/slideLayout417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523.xml.rels" ContentType="application/vnd.openxmlformats-package.relationships+xml"/>
  <Override PartName="/ppt/slideLayouts/_rels/slideLayout398.xml.rels" ContentType="application/vnd.openxmlformats-package.relationships+xml"/>
  <Override PartName="/ppt/slideLayouts/_rels/slideLayout419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517.xml.rels" ContentType="application/vnd.openxmlformats-package.relationships+xml"/>
  <Override PartName="/ppt/slideLayouts/_rels/slideLayout496.xml.rels" ContentType="application/vnd.openxmlformats-package.relationships+xml"/>
  <Override PartName="/ppt/slideLayouts/_rels/slideLayout384.xml.rels" ContentType="application/vnd.openxmlformats-package.relationships+xml"/>
  <Override PartName="/ppt/slideLayouts/_rels/slideLayout379.xml.rels" ContentType="application/vnd.openxmlformats-package.relationships+xml"/>
  <Override PartName="/ppt/slideLayouts/_rels/slideLayout405.xml.rels" ContentType="application/vnd.openxmlformats-package.relationships+xml"/>
  <Override PartName="/ppt/slideLayouts/_rels/slideLayout365.xml.rels" ContentType="application/vnd.openxmlformats-package.relationships+xml"/>
  <Override PartName="/ppt/slideLayouts/_rels/slideLayout520.xml.rels" ContentType="application/vnd.openxmlformats-package.relationships+xml"/>
  <Override PartName="/ppt/slideLayouts/_rels/slideLayout416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22.xml.rels" ContentType="application/vnd.openxmlformats-package.relationships+xml"/>
  <Override PartName="/ppt/slideLayouts/_rels/slideLayout397.xml.rels" ContentType="application/vnd.openxmlformats-package.relationships+xml"/>
  <Override PartName="/ppt/slideLayouts/_rels/slideLayout41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516.xml.rels" ContentType="application/vnd.openxmlformats-package.relationships+xml"/>
  <Override PartName="/ppt/slideLayouts/_rels/slideLayout495.xml.rels" ContentType="application/vnd.openxmlformats-package.relationships+xml"/>
  <Override PartName="/ppt/slideLayouts/_rels/slideLayout389.xml.rels" ContentType="application/vnd.openxmlformats-package.relationships+xml"/>
  <Override PartName="/ppt/slideLayouts/_rels/slideLayout294.xml.rels" ContentType="application/vnd.openxmlformats-package.relationships+xml"/>
  <Override PartName="/ppt/slideLayouts/_rels/slideLayout147.xml.rels" ContentType="application/vnd.openxmlformats-package.relationships+xml"/>
  <Override PartName="/ppt/slideLayouts/_rels/slideLayout302.xml.rels" ContentType="application/vnd.openxmlformats-package.relationships+xml"/>
  <Override PartName="/ppt/slideLayouts/_rels/slideLayout11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445.xml.rels" ContentType="application/vnd.openxmlformats-package.relationships+xml"/>
  <Override PartName="/ppt/slideLayouts/_rels/slideLayout145.xml.rels" ContentType="application/vnd.openxmlformats-package.relationships+xml"/>
  <Override PartName="/ppt/slideLayouts/_rels/slideLayout253.xml.rels" ContentType="application/vnd.openxmlformats-package.relationships+xml"/>
  <Override PartName="/ppt/slideLayouts/_rels/slideLayout248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73.xml.rels" ContentType="application/vnd.openxmlformats-package.relationships+xml"/>
  <Override PartName="/ppt/slideLayouts/_rels/slideLayout7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154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303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148.xml.rels" ContentType="application/vnd.openxmlformats-package.relationships+xml"/>
  <Override PartName="/ppt/slideLayouts/_rels/slideLayout450.xml.rels" ContentType="application/vnd.openxmlformats-package.relationships+xml"/>
  <Override PartName="/ppt/slideLayouts/_rels/slideLayout265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304.xml.rels" ContentType="application/vnd.openxmlformats-package.relationships+xml"/>
  <Override PartName="/ppt/slideLayouts/_rels/slideLayout283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129.xml.rels" ContentType="application/vnd.openxmlformats-package.relationships+xml"/>
  <Override PartName="/ppt/slideLayouts/_rels/slideLayout134.xml.rels" ContentType="application/vnd.openxmlformats-package.relationships+xml"/>
  <Override PartName="/ppt/slideLayouts/_rels/slideLayout276.xml.rels" ContentType="application/vnd.openxmlformats-package.relationships+xml"/>
  <Override PartName="/ppt/slideLayouts/_rels/slideLayout281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70.xml.rels" ContentType="application/vnd.openxmlformats-package.relationships+xml"/>
  <Override PartName="/ppt/slideLayouts/_rels/slideLayout271.xml.rels" ContentType="application/vnd.openxmlformats-package.relationships+xml"/>
  <Override PartName="/ppt/slideLayouts/_rels/slideLayout136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438.xml.rels" ContentType="application/vnd.openxmlformats-package.relationships+xml"/>
  <Override PartName="/ppt/slideLayouts/_rels/slideLayout443.xml.rels" ContentType="application/vnd.openxmlformats-package.relationships+xml"/>
  <Override PartName="/ppt/slideLayouts/_rels/slideLayout272.xml.rels" ContentType="application/vnd.openxmlformats-package.relationships+xml"/>
  <Override PartName="/ppt/slideLayouts/_rels/slideLayout84.xml.rels" ContentType="application/vnd.openxmlformats-package.relationships+xml"/>
  <Override PartName="/ppt/slideLayouts/_rels/slideLayout135.xml.rels" ContentType="application/vnd.openxmlformats-package.relationships+xml"/>
  <Override PartName="/ppt/slideLayouts/_rels/slideLayout282.xml.rels" ContentType="application/vnd.openxmlformats-package.relationships+xml"/>
  <Override PartName="/ppt/slideLayouts/_rels/slideLayout439.xml.rels" ContentType="application/vnd.openxmlformats-package.relationships+xml"/>
  <Override PartName="/ppt/slideLayouts/_rels/slideLayout444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434.xml.rels" ContentType="application/vnd.openxmlformats-package.relationships+xml"/>
  <Override PartName="/ppt/slideLayouts/_rels/slideLayout273.xml.rels" ContentType="application/vnd.openxmlformats-package.relationships+xml"/>
  <Override PartName="/ppt/slideLayouts/_rels/slideLayout169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144.xml.rels" ContentType="application/vnd.openxmlformats-package.relationships+xml"/>
  <Override PartName="/ppt/slideLayouts/_rels/slideLayout139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178.xml.rels" ContentType="application/vnd.openxmlformats-package.relationships+xml"/>
  <Override PartName="/ppt/slideLayouts/_rels/slideLayout204.xml.rels" ContentType="application/vnd.openxmlformats-package.relationships+xml"/>
  <Override PartName="/ppt/slideLayouts/_rels/slideLayout183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82.xml.rels" ContentType="application/vnd.openxmlformats-package.relationships+xml"/>
  <Override PartName="/ppt/slideLayouts/_rels/slideLayout341.xml.rels" ContentType="application/vnd.openxmlformats-package.relationships+xml"/>
  <Override PartName="/ppt/slideLayouts/_rels/slideLayout128.xml.rels" ContentType="application/vnd.openxmlformats-package.relationships+xml"/>
  <Override PartName="/ppt/slideLayouts/_rels/slideLayout133.xml.rels" ContentType="application/vnd.openxmlformats-package.relationships+xml"/>
  <Override PartName="/ppt/slideLayouts/_rels/slideLayout447.xml.rels" ContentType="application/vnd.openxmlformats-package.relationships+xml"/>
  <Override PartName="/ppt/slideLayouts/_rels/slideLayout448.xml.rels" ContentType="application/vnd.openxmlformats-package.relationships+xml"/>
  <Override PartName="/ppt/slideLayouts/_rels/slideLayout207.xml.rels" ContentType="application/vnd.openxmlformats-package.relationships+xml"/>
  <Override PartName="/ppt/slideLayouts/_rels/slideLayout246.xml.rels" ContentType="application/vnd.openxmlformats-package.relationships+xml"/>
  <Override PartName="/ppt/slideLayouts/_rels/slideLayout251.xml.rels" ContentType="application/vnd.openxmlformats-package.relationships+xml"/>
  <Override PartName="/ppt/slideLayouts/_rels/slideLayout142.xml.rels" ContentType="application/vnd.openxmlformats-package.relationships+xml"/>
  <Override PartName="/ppt/slideLayouts/_rels/slideLayout332.xml.rels" ContentType="application/vnd.openxmlformats-package.relationships+xml"/>
  <Override PartName="/ppt/slideLayouts/_rels/slideLayout228.xml.rels" ContentType="application/vnd.openxmlformats-package.relationships+xml"/>
  <Override PartName="/ppt/slideLayouts/_rels/slideLayout375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53.xml.rels" ContentType="application/vnd.openxmlformats-package.relationships+xml"/>
  <Override PartName="/ppt/slideLayouts/_rels/slideLayout199.xml.rels" ContentType="application/vnd.openxmlformats-package.relationships+xml"/>
  <Override PartName="/ppt/slideLayouts/_rels/slideLayout83.xml.rels" ContentType="application/vnd.openxmlformats-package.relationships+xml"/>
  <Override PartName="/ppt/slideLayouts/_rels/slideLayout342.xml.rels" ContentType="application/vnd.openxmlformats-package.relationships+xml"/>
  <Override PartName="/ppt/slideLayouts/_rels/slideLayout196.xml.rels" ContentType="application/vnd.openxmlformats-package.relationships+xml"/>
  <Override PartName="/ppt/slideLayouts/_rels/slideLayout217.xml.rels" ContentType="application/vnd.openxmlformats-package.relationships+xml"/>
  <Override PartName="/ppt/slideLayouts/_rels/slideLayout364.xml.rels" ContentType="application/vnd.openxmlformats-package.relationships+xml"/>
  <Override PartName="/ppt/slideLayouts/_rels/slideLayout200.xml.rels" ContentType="application/vnd.openxmlformats-package.relationships+xml"/>
  <Override PartName="/ppt/slideLayouts/_rels/slideLayout275.xml.rels" ContentType="application/vnd.openxmlformats-package.relationships+xml"/>
  <Override PartName="/ppt/slideLayouts/_rels/slideLayout280.xml.rels" ContentType="application/vnd.openxmlformats-package.relationships+xml"/>
  <Override PartName="/ppt/slideLayouts/_rels/slideLayout301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218.xml.rels" ContentType="application/vnd.openxmlformats-package.relationships+xml"/>
  <Override PartName="/ppt/slideLayouts/_rels/slideLayout197.xml.rels" ContentType="application/vnd.openxmlformats-package.relationships+xml"/>
  <Override PartName="/ppt/slideLayouts/_rels/slideLayout149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137.xml.rels" ContentType="application/vnd.openxmlformats-package.relationships+xml"/>
  <Override PartName="/ppt/slideLayouts/_rels/slideLayout140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64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163.xml.rels" ContentType="application/vnd.openxmlformats-package.relationships+xml"/>
  <Override PartName="/ppt/slideLayouts/_rels/slideLayout119.xml.rels" ContentType="application/vnd.openxmlformats-package.relationships+xml"/>
  <Override PartName="/ppt/slideLayouts/_rels/slideLayout223.xml.rels" ContentType="application/vnd.openxmlformats-package.relationships+xml"/>
  <Override PartName="/ppt/slideLayouts/_rels/slideLayout198.xml.rels" ContentType="application/vnd.openxmlformats-package.relationships+xml"/>
  <Override PartName="/ppt/slideLayouts/_rels/slideLayout219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206.xml.rels" ContentType="application/vnd.openxmlformats-package.relationships+xml"/>
  <Override PartName="/ppt/slideLayouts/_rels/slideLayout185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435.xml.rels" ContentType="application/vnd.openxmlformats-package.relationships+xml"/>
  <Override PartName="/ppt/slideLayouts/_rels/slideLayout143.xml.rels" ContentType="application/vnd.openxmlformats-package.relationships+xml"/>
  <Override PartName="/ppt/slideLayouts/_rels/slideLayout333.xml.rels" ContentType="application/vnd.openxmlformats-package.relationships+xml"/>
  <Override PartName="/ppt/slideLayouts/_rels/slideLayout229.xml.rels" ContentType="application/vnd.openxmlformats-package.relationships+xml"/>
  <Override PartName="/ppt/slideLayouts/_rels/slideLayout376.xml.rels" ContentType="application/vnd.openxmlformats-package.relationships+xml"/>
  <Override PartName="/ppt/slideLayouts/_rels/slideLayout81.xml.rels" ContentType="application/vnd.openxmlformats-package.relationships+xml"/>
  <Override PartName="/ppt/slideLayouts/_rels/slideLayout76.xml.rels" ContentType="application/vnd.openxmlformats-package.relationships+xml"/>
  <Override PartName="/ppt/slideLayouts/_rels/slideLayout224.xml.rels" ContentType="application/vnd.openxmlformats-package.relationships+xml"/>
  <Override PartName="/ppt/slideLayouts/_rels/slideLayout208.xml.rels" ContentType="application/vnd.openxmlformats-package.relationships+xml"/>
  <Override PartName="/ppt/slideLayouts/_rels/slideLayout247.xml.rels" ContentType="application/vnd.openxmlformats-package.relationships+xml"/>
  <Override PartName="/ppt/slideLayouts/_rels/slideLayout252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299.xml.rels" ContentType="application/vnd.openxmlformats-package.relationships+xml"/>
  <Override PartName="/ppt/slideLayouts/_rels/slideLayout325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449.xml.rels" ContentType="application/vnd.openxmlformats-package.relationships+xml"/>
  <Override PartName="/ppt/slideLayouts/_rels/slideLayout454.xml.rels" ContentType="application/vnd.openxmlformats-package.relationships+xml"/>
  <Override PartName="/ppt/slideLayouts/_rels/slideLayout162.xml.rels" ContentType="application/vnd.openxmlformats-package.relationships+xml"/>
  <Override PartName="/ppt/slideLayouts/_rels/slideLayout245.xml.rels" ContentType="application/vnd.openxmlformats-package.relationships+xml"/>
  <Override PartName="/ppt/slideLayouts/_rels/slideLayout400.xml.rels" ContentType="application/vnd.openxmlformats-package.relationships+xml"/>
  <Override PartName="/ppt/slideLayouts/_rels/slideLayout94.xml.rels" ContentType="application/vnd.openxmlformats-package.relationships+xml"/>
  <Override PartName="/ppt/slideLayouts/_rels/slideLayout89.xml.rels" ContentType="application/vnd.openxmlformats-package.relationships+xml"/>
  <Override PartName="/ppt/slideLayouts/_rels/slideLayout256.xml.rels" ContentType="application/vnd.openxmlformats-package.relationships+xml"/>
  <Override PartName="/ppt/slideLayouts/_rels/slideLayout458.xml.rels" ContentType="application/vnd.openxmlformats-package.relationships+xml"/>
  <Override PartName="/ppt/slideLayouts/_rels/slideLayout328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161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255.xml.rels" ContentType="application/vnd.openxmlformats-package.relationships+xml"/>
  <Override PartName="/ppt/slideLayouts/_rels/slideLayout457.xml.rels" ContentType="application/vnd.openxmlformats-package.relationships+xml"/>
  <Override PartName="/ppt/slideLayouts/_rels/slideLayout455.xml.rels" ContentType="application/vnd.openxmlformats-package.relationships+xml"/>
  <Override PartName="/ppt/slideLayouts/_rels/slideLayout209.xml.rels" ContentType="application/vnd.openxmlformats-package.relationships+xml"/>
  <Override PartName="/ppt/slideLayouts/_rels/slideLayout188.xml.rels" ContentType="application/vnd.openxmlformats-package.relationships+xml"/>
  <Override PartName="/ppt/slideLayouts/_rels/slideLayout214.xml.rels" ContentType="application/vnd.openxmlformats-package.relationships+xml"/>
  <Override PartName="/ppt/slideLayouts/_rels/slideLayout464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226.xml.rels" ContentType="application/vnd.openxmlformats-package.relationships+xml"/>
  <Override PartName="/ppt/slideLayouts/_rels/slideLayout330.xml.rels" ContentType="application/vnd.openxmlformats-package.relationships+xml"/>
  <Override PartName="/ppt/slideLayouts/_rels/slideLayout446.xml.rels" ContentType="application/vnd.openxmlformats-package.relationships+xml"/>
  <Override PartName="/ppt/slideLayouts/_rels/slideLayout329.xml.rels" ContentType="application/vnd.openxmlformats-package.relationships+xml"/>
  <Override PartName="/ppt/slideLayouts/_rels/slideLayout334.xml.rels" ContentType="application/vnd.openxmlformats-package.relationships+xml"/>
  <Override PartName="/ppt/slideLayouts/_rels/slideLayout130.xml.rels" ContentType="application/vnd.openxmlformats-package.relationships+xml"/>
  <Override PartName="/ppt/slideLayouts/_rels/slideLayout141.xml.rels" ContentType="application/vnd.openxmlformats-package.relationships+xml"/>
  <Override PartName="/ppt/slideLayouts/_rels/slideLayout331.xml.rels" ContentType="application/vnd.openxmlformats-package.relationships+xml"/>
  <Override PartName="/ppt/slideLayouts/_rels/slideLayout227.xml.rels" ContentType="application/vnd.openxmlformats-package.relationships+xml"/>
  <Override PartName="/ppt/slideLayouts/_rels/slideLayout257.xml.rels" ContentType="application/vnd.openxmlformats-package.relationships+xml"/>
  <Override PartName="/ppt/slideLayouts/_rels/slideLayout459.xml.rels" ContentType="application/vnd.openxmlformats-package.relationships+xml"/>
  <Override PartName="/ppt/slideLayouts/_rels/slideLayout155.xml.rels" ContentType="application/vnd.openxmlformats-package.relationships+xml"/>
  <Override PartName="/ppt/slideLayouts/_rels/slideLayout160.xml.rels" ContentType="application/vnd.openxmlformats-package.relationships+xml"/>
  <Override PartName="/ppt/slideLayouts/_rels/slideLayout159.xml.rels" ContentType="application/vnd.openxmlformats-package.relationships+xml"/>
  <Override PartName="/ppt/slideLayouts/_rels/slideLayout26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249.xml.rels" ContentType="application/vnd.openxmlformats-package.relationships+xml"/>
  <Override PartName="/ppt/slideLayouts/_rels/slideLayout254.xml.rels" ContentType="application/vnd.openxmlformats-package.relationships+xml"/>
  <Override PartName="/ppt/slideLayouts/_rels/slideLayout456.xml.rels" ContentType="application/vnd.openxmlformats-package.relationships+xml"/>
  <Override PartName="/ppt/slideLayouts/_rels/slideLayout151.xml.rels" ContentType="application/vnd.openxmlformats-package.relationships+xml"/>
  <Override PartName="/ppt/slideLayouts/_rels/slideLayout150.xml.rels" ContentType="application/vnd.openxmlformats-package.relationships+xml"/>
  <Override PartName="/ppt/slideLayouts/_rels/slideLayout153.xml.rels" ContentType="application/vnd.openxmlformats-package.relationships+xml"/>
  <Override PartName="/ppt/slideLayouts/_rels/slideLayout152.xml.rels" ContentType="application/vnd.openxmlformats-package.relationships+xml"/>
  <Override PartName="/ppt/slideLayouts/_rels/slideLayout146.xml.rels" ContentType="application/vnd.openxmlformats-package.relationships+xml"/>
  <Override PartName="/ppt/slideLayouts/_rels/slideLayout250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291.xml.rels" ContentType="application/vnd.openxmlformats-package.relationships+xml"/>
  <Override PartName="/ppt/slideLayouts/_rels/slideLayout307.xml.rels" ContentType="application/vnd.openxmlformats-package.relationships+xml"/>
  <Override PartName="/ppt/slideLayouts/_rels/slideLayout286.xml.rels" ContentType="application/vnd.openxmlformats-package.relationships+xml"/>
  <Override PartName="/ppt/slideLayouts/_rels/slideLayout3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58.xml.rels" ContentType="application/vnd.openxmlformats-package.relationships+xml"/>
  <Override PartName="/ppt/slideLayouts/_rels/slideLayout262.xml.rels" ContentType="application/vnd.openxmlformats-package.relationships+xml"/>
  <Override PartName="/ppt/slideLayouts/_rels/slideLayout184.xml.rels" ContentType="application/vnd.openxmlformats-package.relationships+xml"/>
  <Override PartName="/ppt/slideLayouts/_rels/slideLayout205.xml.rels" ContentType="application/vnd.openxmlformats-package.relationships+xml"/>
  <Override PartName="/ppt/slideLayouts/_rels/slideLayout179.xml.rels" ContentType="application/vnd.openxmlformats-package.relationships+xml"/>
  <Override PartName="/ppt/slideLayouts/_rels/slideLayout80.xml.rels" ContentType="application/vnd.openxmlformats-package.relationships+xml"/>
  <Override PartName="/ppt/slideLayouts/_rels/slideLayout75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453.xml.rels" ContentType="application/vnd.openxmlformats-package.relationships+xml"/>
  <Override PartName="/ppt/slideLayouts/_rels/slideLayout349.xml.rels" ContentType="application/vnd.openxmlformats-package.relationships+xml"/>
  <Override PartName="/ppt/slideLayouts/_rels/slideLayout240.xml.rels" ContentType="application/vnd.openxmlformats-package.relationships+xml"/>
  <Override PartName="/ppt/slideLayouts/_rels/slideLayout235.xml.rels" ContentType="application/vnd.openxmlformats-package.relationships+xml"/>
  <Override PartName="/ppt/slideLayouts/_rels/slideLayout132.xml.rels" ContentType="application/vnd.openxmlformats-package.relationships+xml"/>
  <Override PartName="/ppt/slideLayouts/_rels/slideLayout127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00.xml.rels" ContentType="application/vnd.openxmlformats-package.relationships+xml"/>
  <Override PartName="/ppt/slideLayouts/_rels/slideLayout274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429.xml.rels" ContentType="application/vnd.openxmlformats-package.relationships+xml"/>
  <Override PartName="/ppt/slideLayouts/_rels/slideLayout195.xml.rels" ContentType="application/vnd.openxmlformats-package.relationships+xml"/>
  <Override PartName="/ppt/slideLayouts/_rels/slideLayout216.xml.rels" ContentType="application/vnd.openxmlformats-package.relationships+xml"/>
  <Override PartName="/ppt/slideLayouts/_rels/slideLayout320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193.xml.rels" ContentType="application/vnd.openxmlformats-package.relationships+xml"/>
  <Override PartName="/ppt/slideLayouts/_rels/slideLayout463.xml.rels" ContentType="application/vnd.openxmlformats-package.relationships+xml"/>
  <Override PartName="/ppt/slideLayouts/_rels/slideLayout359.xml.rels" ContentType="application/vnd.openxmlformats-package.relationships+xml"/>
  <Override PartName="/ppt/slideLayouts/_rels/slideLayout428.xml.rels" ContentType="application/vnd.openxmlformats-package.relationships+xml"/>
  <Override PartName="/ppt/slideLayouts/_rels/slideLayout433.xml.rels" ContentType="application/vnd.openxmlformats-package.relationships+xml"/>
  <Override PartName="/ppt/slideLayouts/_rels/slideLayout194.xml.rels" ContentType="application/vnd.openxmlformats-package.relationships+xml"/>
  <Override PartName="/ppt/slideLayouts/_rels/slideLayout215.xml.rels" ContentType="application/vnd.openxmlformats-package.relationships+xml"/>
  <Override PartName="/ppt/slideLayouts/_rels/slideLayout189.xml.rels" ContentType="application/vnd.openxmlformats-package.relationships+xml"/>
  <Override PartName="/ppt/slideLayouts/_rels/slideLayout344.xml.rels" ContentType="application/vnd.openxmlformats-package.relationships+xml"/>
  <Override PartName="/ppt/slideLayouts/_rels/slideLayout236.xml.rels" ContentType="application/vnd.openxmlformats-package.relationships+xml"/>
  <Override PartName="/ppt/slideLayouts/_rels/slideLayout241.xml.rels" ContentType="application/vnd.openxmlformats-package.relationships+xml"/>
  <Override PartName="/ppt/slideLayouts/_rels/slideLayout90.xml.rels" ContentType="application/vnd.openxmlformats-package.relationships+xml"/>
  <Override PartName="/ppt/slideLayouts/_rels/slideLayout8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67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84.xml.rels" ContentType="application/vnd.openxmlformats-package.relationships+xml"/>
  <Override PartName="/ppt/slideLayouts/_rels/slideLayout305.xml.rels" ContentType="application/vnd.openxmlformats-package.relationships+xml"/>
  <Override PartName="/ppt/slideLayouts/_rels/slideLayout310.xml.rels" ContentType="application/vnd.openxmlformats-package.relationships+xml"/>
  <Override PartName="/ppt/slideLayouts/_rels/slideLayout233.xml.rels" ContentType="application/vnd.openxmlformats-package.relationships+xml"/>
  <Override PartName="/ppt/slideLayouts/_rels/slideLayout343.xml.rels" ContentType="application/vnd.openxmlformats-package.relationships+xml"/>
  <Override PartName="/ppt/slideLayouts/_rels/slideLayout239.xml.rels" ContentType="application/vnd.openxmlformats-package.relationships+xml"/>
  <Override PartName="/ppt/slideLayouts/_rels/slideLayout237.xml.rels" ContentType="application/vnd.openxmlformats-package.relationships+xml"/>
  <Override PartName="/ppt/slideLayouts/_rels/slideLayout242.xml.rels" ContentType="application/vnd.openxmlformats-package.relationships+xml"/>
  <Override PartName="/ppt/slideLayouts/_rels/slideLayout91.xml.rels" ContentType="application/vnd.openxmlformats-package.relationships+xml"/>
  <Override PartName="/ppt/slideLayouts/_rels/slideLayout8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18.xml.rels" ContentType="application/vnd.openxmlformats-package.relationships+xml"/>
  <Override PartName="/ppt/slideLayouts/_rels/slideLayout296.xml.rels" ContentType="application/vnd.openxmlformats-package.relationships+xml"/>
  <Override PartName="/ppt/slideLayouts/_rels/slideLayout317.xml.rels" ContentType="application/vnd.openxmlformats-package.relationships+xml"/>
  <Override PartName="/ppt/slideLayouts/_rels/slideLayout322.xml.rels" ContentType="application/vnd.openxmlformats-package.relationships+xml"/>
  <Override PartName="/ppt/slideLayouts/_rels/slideLayout527.xml.rels" ContentType="application/vnd.openxmlformats-package.relationships+xml"/>
  <Override PartName="/ppt/slideLayouts/_rels/slideLayout404.xml.rels" ContentType="application/vnd.openxmlformats-package.relationships+xml"/>
  <Override PartName="/ppt/slideLayouts/_rels/slideLayout378.xml.rels" ContentType="application/vnd.openxmlformats-package.relationships+xml"/>
  <Override PartName="/ppt/slideLayouts/_rels/slideLayout528.xml.rels" ContentType="application/vnd.openxmlformats-package.relationships+xml"/>
  <Override PartName="/ppt/slideLayouts/_rels/slideLayout468.xml.rels" ContentType="application/vnd.openxmlformats-package.relationships+xml"/>
  <Override PartName="/ppt/slideLayouts/_rels/slideLayout92.xml.rels" ContentType="application/vnd.openxmlformats-package.relationships+xml"/>
  <Override PartName="/ppt/slideLayouts/_rels/slideLayout87.xml.rels" ContentType="application/vnd.openxmlformats-package.relationships+xml"/>
  <Override PartName="/ppt/slideLayouts/_rels/slideLayout238.xml.rels" ContentType="application/vnd.openxmlformats-package.relationships+xml"/>
  <Override PartName="/ppt/slideLayouts/_rels/slideLayout243.xml.rels" ContentType="application/vnd.openxmlformats-package.relationships+xml"/>
  <Override PartName="/ppt/slideLayouts/_rels/slideLayout351.xml.rels" ContentType="application/vnd.openxmlformats-package.relationships+xml"/>
  <Override PartName="/ppt/slideLayouts/_rels/slideLayout346.xml.rels" ContentType="application/vnd.openxmlformats-package.relationships+xml"/>
  <Override PartName="/ppt/slideLayouts/_rels/slideLayout93.xml.rels" ContentType="application/vnd.openxmlformats-package.relationships+xml"/>
  <Override PartName="/ppt/slideLayouts/_rels/slideLayout88.xml.rels" ContentType="application/vnd.openxmlformats-package.relationships+xml"/>
  <Override PartName="/ppt/slideLayouts/_rels/slideLayout244.xml.rels" ContentType="application/vnd.openxmlformats-package.relationships+xml"/>
  <Override PartName="/ppt/slideLayouts/_rels/slideLayout295.xml.rels" ContentType="application/vnd.openxmlformats-package.relationships+xml"/>
  <Override PartName="/ppt/slideLayouts/_rels/slideLayout316.xml.rels" ContentType="application/vnd.openxmlformats-package.relationships+xml"/>
  <Override PartName="/ppt/slideLayouts/_rels/slideLayout321.xml.rels" ContentType="application/vnd.openxmlformats-package.relationships+xml"/>
  <Override PartName="/ppt/slideLayouts/_rels/slideLayout472.xml.rels" ContentType="application/vnd.openxmlformats-package.relationships+xml"/>
  <Override PartName="/ppt/slideLayouts/_rels/slideLayout113.xml.rels" ContentType="application/vnd.openxmlformats-package.relationships+xml"/>
  <Override PartName="/ppt/slideLayouts/_rels/slideLayout436.xml.rels" ContentType="application/vnd.openxmlformats-package.relationships+xml"/>
  <Override PartName="/ppt/slideLayouts/_rels/slideLayout441.xml.rels" ContentType="application/vnd.openxmlformats-package.relationships+xml"/>
  <Override PartName="/ppt/slideLayouts/slideLayout369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507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508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509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517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518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519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510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523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515.xml" ContentType="application/vnd.openxmlformats-officedocument.presentationml.slideLayout+xml"/>
  <Override PartName="/ppt/slideLayouts/slideLayout495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526.xml" ContentType="application/vnd.openxmlformats-officedocument.presentationml.slideLayout+xml"/>
  <Override PartName="/ppt/slideLayouts/slideLayout497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522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520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511.xml" ContentType="application/vnd.openxmlformats-officedocument.presentationml.slideLayout+xml"/>
  <Override PartName="/ppt/slideLayouts/slideLayout524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512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516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525.xml" ContentType="application/vnd.openxmlformats-officedocument.presentationml.slideLayout+xml"/>
  <Override PartName="/ppt/slideLayouts/slideLayout496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521.xml" ContentType="application/vnd.openxmlformats-officedocument.presentationml.slideLayout+xml"/>
  <Override PartName="/ppt/slideLayouts/slideLayout499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514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500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528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505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98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513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527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504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506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494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493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492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61.xml" ContentType="application/vnd.openxmlformats-officedocument.presentationml.slideLayout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56.xml" ContentType="application/vnd.openxmlformats-officedocument.presentationml.slide+xml"/>
  <Override PartName="/ppt/slides/slide55.xml" ContentType="application/vnd.openxmlformats-officedocument.presentationml.slide+xml"/>
  <Override PartName="/ppt/slides/slide54.xml" ContentType="application/vnd.openxmlformats-officedocument.presentationml.slide+xml"/>
  <Override PartName="/ppt/slides/slide53.xml" ContentType="application/vnd.openxmlformats-officedocument.presentationml.slide+xml"/>
  <Override PartName="/ppt/slides/slide52.xml" ContentType="application/vnd.openxmlformats-officedocument.presentationml.slide+xml"/>
  <Override PartName="/ppt/slides/slide51.xml" ContentType="application/vnd.openxmlformats-officedocument.presentationml.slide+xml"/>
  <Override PartName="/ppt/slides/slide50.xml" ContentType="application/vnd.openxmlformats-officedocument.presentationml.slide+xml"/>
  <Override PartName="/ppt/slides/slide46.xml" ContentType="application/vnd.openxmlformats-officedocument.presentationml.slide+xml"/>
  <Override PartName="/ppt/slides/slide45.xml" ContentType="application/vnd.openxmlformats-officedocument.presentationml.slide+xml"/>
  <Override PartName="/ppt/slides/slide39.xml" ContentType="application/vnd.openxmlformats-officedocument.presentationml.slide+xml"/>
  <Override PartName="/ppt/slides/slide38.xml" ContentType="application/vnd.openxmlformats-officedocument.presentationml.slide+xml"/>
  <Override PartName="/ppt/slides/slide37.xml" ContentType="application/vnd.openxmlformats-officedocument.presentationml.slide+xml"/>
  <Override PartName="/ppt/slides/slide36.xml" ContentType="application/vnd.openxmlformats-officedocument.presentationml.slide+xml"/>
  <Override PartName="/ppt/slides/slide35.xml" ContentType="application/vnd.openxmlformats-officedocument.presentationml.slide+xml"/>
  <Override PartName="/ppt/slides/slide34.xml" ContentType="application/vnd.openxmlformats-officedocument.presentationml.slide+xml"/>
  <Override PartName="/ppt/slides/slide33.xml" ContentType="application/vnd.openxmlformats-officedocument.presentationml.slide+xml"/>
  <Override PartName="/ppt/slides/slide32.xml" ContentType="application/vnd.openxmlformats-officedocument.presentationml.slide+xml"/>
  <Override PartName="/ppt/slides/slide31.xml" ContentType="application/vnd.openxmlformats-officedocument.presentationml.slide+xml"/>
  <Override PartName="/ppt/slides/slide30.xml" ContentType="application/vnd.openxmlformats-officedocument.presentationml.slide+xml"/>
  <Override PartName="/ppt/slides/_rels/slide41.xml.rels" ContentType="application/vnd.openxmlformats-package.relationships+xml"/>
  <Override PartName="/ppt/slides/_rels/slide6.xml.rels" ContentType="application/vnd.openxmlformats-package.relationships+xml"/>
  <Override PartName="/ppt/slides/_rels/slide18.xml.rels" ContentType="application/vnd.openxmlformats-package.relationships+xml"/>
  <Override PartName="/ppt/slides/_rels/slide22.xml.rels" ContentType="application/vnd.openxmlformats-package.relationships+xml"/>
  <Override PartName="/ppt/slides/_rels/slide1.xml.rels" ContentType="application/vnd.openxmlformats-package.relationships+xml"/>
  <Override PartName="/ppt/slides/_rels/slide85.xml.rels" ContentType="application/vnd.openxmlformats-package.relationships+xml"/>
  <Override PartName="/ppt/slides/_rels/slide32.xml.rels" ContentType="application/vnd.openxmlformats-package.relationships+xml"/>
  <Override PartName="/ppt/slides/_rels/slide57.xml.rels" ContentType="application/vnd.openxmlformats-package.relationships+xml"/>
  <Override PartName="/ppt/slides/_rels/slide61.xml.rels" ContentType="application/vnd.openxmlformats-package.relationships+xml"/>
  <Override PartName="/ppt/slides/_rels/slide20.xml.rels" ContentType="application/vnd.openxmlformats-package.relationships+xml"/>
  <Override PartName="/ppt/slides/_rels/slide16.xml.rels" ContentType="application/vnd.openxmlformats-package.relationships+xml"/>
  <Override PartName="/ppt/slides/_rels/slide19.xml.rels" ContentType="application/vnd.openxmlformats-package.relationships+xml"/>
  <Override PartName="/ppt/slides/_rels/slide23.xml.rels" ContentType="application/vnd.openxmlformats-package.relationships+xml"/>
  <Override PartName="/ppt/slides/_rels/slide24.xml.rels" ContentType="application/vnd.openxmlformats-package.relationships+xml"/>
  <Override PartName="/ppt/slides/_rels/slide25.xml.rels" ContentType="application/vnd.openxmlformats-package.relationships+xml"/>
  <Override PartName="/ppt/slides/_rels/slide17.xml.rels" ContentType="application/vnd.openxmlformats-package.relationships+xml"/>
  <Override PartName="/ppt/slides/_rels/slide21.xml.rels" ContentType="application/vnd.openxmlformats-package.relationships+xml"/>
  <Override PartName="/ppt/slides/_rels/slide26.xml.rels" ContentType="application/vnd.openxmlformats-package.relationships+xml"/>
  <Override PartName="/ppt/slides/_rels/slide2.xml.rels" ContentType="application/vnd.openxmlformats-package.relationships+xml"/>
  <Override PartName="/ppt/slides/_rels/slide86.xml.rels" ContentType="application/vnd.openxmlformats-package.relationships+xml"/>
  <Override PartName="/ppt/slides/_rels/slide27.xml.rels" ContentType="application/vnd.openxmlformats-package.relationships+xml"/>
  <Override PartName="/ppt/slides/_rels/slide28.xml.rels" ContentType="application/vnd.openxmlformats-package.relationships+xml"/>
  <Override PartName="/ppt/slides/_rels/slide29.xml.rels" ContentType="application/vnd.openxmlformats-package.relationships+xml"/>
  <Override PartName="/ppt/slides/_rels/slide33.xml.rels" ContentType="application/vnd.openxmlformats-package.relationships+xml"/>
  <Override PartName="/ppt/slides/_rels/slide94.xml.rels" ContentType="application/vnd.openxmlformats-package.relationships+xml"/>
  <Override PartName="/ppt/slides/_rels/slide87.xml.rels" ContentType="application/vnd.openxmlformats-package.relationships+xml"/>
  <Override PartName="/ppt/slides/_rels/slide3.xml.rels" ContentType="application/vnd.openxmlformats-package.relationships+xml"/>
  <Override PartName="/ppt/slides/_rels/slide72.xml.rels" ContentType="application/vnd.openxmlformats-package.relationships+xml"/>
  <Override PartName="/ppt/slides/_rels/slide68.xml.rels" ContentType="application/vnd.openxmlformats-package.relationships+xml"/>
  <Override PartName="/ppt/slides/_rels/slide78.xml.rels" ContentType="application/vnd.openxmlformats-package.relationships+xml"/>
  <Override PartName="/ppt/slides/_rels/slide79.xml.rels" ContentType="application/vnd.openxmlformats-package.relationships+xml"/>
  <Override PartName="/ppt/slides/_rels/slide83.xml.rels" ContentType="application/vnd.openxmlformats-package.relationships+xml"/>
  <Override PartName="/ppt/slides/_rels/slide30.xml.rels" ContentType="application/vnd.openxmlformats-package.relationships+xml"/>
  <Override PartName="/ppt/slides/_rels/slide95.xml.rels" ContentType="application/vnd.openxmlformats-package.relationships+xml"/>
  <Override PartName="/ppt/slides/_rels/slide88.xml.rels" ContentType="application/vnd.openxmlformats-package.relationships+xml"/>
  <Override PartName="/ppt/slides/_rels/slide73.xml.rels" ContentType="application/vnd.openxmlformats-package.relationships+xml"/>
  <Override PartName="/ppt/slides/_rels/slide69.xml.rels" ContentType="application/vnd.openxmlformats-package.relationships+xml"/>
  <Override PartName="/ppt/slides/_rels/slide96.xml.rels" ContentType="application/vnd.openxmlformats-package.relationships+xml"/>
  <Override PartName="/ppt/slides/_rels/slide8.xml.rels" ContentType="application/vnd.openxmlformats-package.relationships+xml"/>
  <Override PartName="/ppt/slides/_rels/slide43.xml.rels" ContentType="application/vnd.openxmlformats-package.relationships+xml"/>
  <Override PartName="/ppt/slides/_rels/slide97.xml.rels" ContentType="application/vnd.openxmlformats-package.relationships+xml"/>
  <Override PartName="/ppt/slides/_rels/slide9.xml.rels" ContentType="application/vnd.openxmlformats-package.relationships+xml"/>
  <Override PartName="/ppt/slides/_rels/slide44.xml.rels" ContentType="application/vnd.openxmlformats-package.relationships+xml"/>
  <Override PartName="/ppt/slides/_rels/slide92.xml.rels" ContentType="application/vnd.openxmlformats-package.relationships+xml"/>
  <Override PartName="/ppt/slides/_rels/slide7.xml.rels" ContentType="application/vnd.openxmlformats-package.relationships+xml"/>
  <Override PartName="/ppt/slides/_rels/slide42.xml.rels" ContentType="application/vnd.openxmlformats-package.relationships+xml"/>
  <Override PartName="/ppt/slides/_rels/slide35.xml.rels" ContentType="application/vnd.openxmlformats-package.relationships+xml"/>
  <Override PartName="/ppt/slides/_rels/slide51.xml.rels" ContentType="application/vnd.openxmlformats-package.relationships+xml"/>
  <Override PartName="/ppt/slides/_rels/slide63.xml.rels" ContentType="application/vnd.openxmlformats-package.relationships+xml"/>
  <Override PartName="/ppt/slides/_rels/slide47.xml.rels" ContentType="application/vnd.openxmlformats-package.relationships+xml"/>
  <Override PartName="/ppt/slides/_rels/slide54.xml.rels" ContentType="application/vnd.openxmlformats-package.relationships+xml"/>
  <Override PartName="/ppt/slides/_rels/slide4.xml.rels" ContentType="application/vnd.openxmlformats-package.relationships+xml"/>
  <Override PartName="/ppt/slides/_rels/slide70.xml.rels" ContentType="application/vnd.openxmlformats-package.relationships+xml"/>
  <Override PartName="/ppt/slides/_rels/slide100.xml.rels" ContentType="application/vnd.openxmlformats-package.relationships+xml"/>
  <Override PartName="/ppt/slides/_rels/slide77.xml.rels" ContentType="application/vnd.openxmlformats-package.relationships+xml"/>
  <Override PartName="/ppt/slides/_rels/slide93.xml.rels" ContentType="application/vnd.openxmlformats-package.relationships+xml"/>
  <Override PartName="/ppt/slides/_rels/slide15.xml.rels" ContentType="application/vnd.openxmlformats-package.relationships+xml"/>
  <Override PartName="/ppt/slides/_rels/slide39.xml.rels" ContentType="application/vnd.openxmlformats-package.relationships+xml"/>
  <Override PartName="/ppt/slides/_rels/slide80.xml.rels" ContentType="application/vnd.openxmlformats-package.relationships+xml"/>
  <Override PartName="/ppt/slides/_rels/slide102.xml.rels" ContentType="application/vnd.openxmlformats-package.relationships+xml"/>
  <Override PartName="/ppt/slides/_rels/slide11.xml.rels" ContentType="application/vnd.openxmlformats-package.relationships+xml"/>
  <Override PartName="/ppt/slides/_rels/slide101.xml.rels" ContentType="application/vnd.openxmlformats-package.relationships+xml"/>
  <Override PartName="/ppt/slides/_rels/slide48.xml.rels" ContentType="application/vnd.openxmlformats-package.relationships+xml"/>
  <Override PartName="/ppt/slides/_rels/slide55.xml.rels" ContentType="application/vnd.openxmlformats-package.relationships+xml"/>
  <Override PartName="/ppt/slides/_rels/slide64.xml.rels" ContentType="application/vnd.openxmlformats-package.relationships+xml"/>
  <Override PartName="/ppt/slides/_rels/slide5.xml.rels" ContentType="application/vnd.openxmlformats-package.relationships+xml"/>
  <Override PartName="/ppt/slides/_rels/slide40.xml.rels" ContentType="application/vnd.openxmlformats-package.relationships+xml"/>
  <Override PartName="/ppt/slides/_rels/slide81.xml.rels" ContentType="application/vnd.openxmlformats-package.relationships+xml"/>
  <Override PartName="/ppt/slides/_rels/slide65.xml.rels" ContentType="application/vnd.openxmlformats-package.relationships+xml"/>
  <Override PartName="/ppt/slides/_rels/slide103.xml.rels" ContentType="application/vnd.openxmlformats-package.relationships+xml"/>
  <Override PartName="/ppt/slides/_rels/slide74.xml.rels" ContentType="application/vnd.openxmlformats-package.relationships+xml"/>
  <Override PartName="/ppt/slides/_rels/slide58.xml.rels" ContentType="application/vnd.openxmlformats-package.relationships+xml"/>
  <Override PartName="/ppt/slides/_rels/slide12.xml.rels" ContentType="application/vnd.openxmlformats-package.relationships+xml"/>
  <Override PartName="/ppt/slides/_rels/slide49.xml.rels" ContentType="application/vnd.openxmlformats-package.relationships+xml"/>
  <Override PartName="/ppt/slides/_rels/slide34.xml.rels" ContentType="application/vnd.openxmlformats-package.relationships+xml"/>
  <Override PartName="/ppt/slides/_rels/slide53.xml.rels" ContentType="application/vnd.openxmlformats-package.relationships+xml"/>
  <Override PartName="/ppt/slides/_rels/slide62.xml.rels" ContentType="application/vnd.openxmlformats-package.relationships+xml"/>
  <Override PartName="/ppt/slides/_rels/slide46.xml.rels" ContentType="application/vnd.openxmlformats-package.relationships+xml"/>
  <Override PartName="/ppt/slides/_rels/slide52.xml.rels" ContentType="application/vnd.openxmlformats-package.relationships+xml"/>
  <Override PartName="/ppt/slides/_rels/slide76.xml.rels" ContentType="application/vnd.openxmlformats-package.relationships+xml"/>
  <Override PartName="/ppt/slides/_rels/slide71.xml.rels" ContentType="application/vnd.openxmlformats-package.relationships+xml"/>
  <Override PartName="/ppt/slides/_rels/slide67.xml.rels" ContentType="application/vnd.openxmlformats-package.relationships+xml"/>
  <Override PartName="/ppt/slides/_rels/slide13.xml.rels" ContentType="application/vnd.openxmlformats-package.relationships+xml"/>
  <Override PartName="/ppt/slides/_rels/slide38.xml.rels" ContentType="application/vnd.openxmlformats-package.relationships+xml"/>
  <Override PartName="/ppt/slides/_rels/slide89.xml.rels" ContentType="application/vnd.openxmlformats-package.relationships+xml"/>
  <Override PartName="/ppt/slides/_rels/slide14.xml.rels" ContentType="application/vnd.openxmlformats-package.relationships+xml"/>
  <Override PartName="/ppt/slides/_rels/slide37.xml.rels" ContentType="application/vnd.openxmlformats-package.relationships+xml"/>
  <Override PartName="/ppt/slides/_rels/slide36.xml.rels" ContentType="application/vnd.openxmlformats-package.relationships+xml"/>
  <Override PartName="/ppt/slides/_rels/slide66.xml.rels" ContentType="application/vnd.openxmlformats-package.relationships+xml"/>
  <Override PartName="/ppt/slides/_rels/slide75.xml.rels" ContentType="application/vnd.openxmlformats-package.relationships+xml"/>
  <Override PartName="/ppt/slides/_rels/slide56.xml.rels" ContentType="application/vnd.openxmlformats-package.relationships+xml"/>
  <Override PartName="/ppt/slides/_rels/slide60.xml.rels" ContentType="application/vnd.openxmlformats-package.relationships+xml"/>
  <Override PartName="/ppt/slides/_rels/slide82.xml.rels" ContentType="application/vnd.openxmlformats-package.relationships+xml"/>
  <Override PartName="/ppt/slides/_rels/slide59.xml.rels" ContentType="application/vnd.openxmlformats-package.relationships+xml"/>
  <Override PartName="/ppt/slides/_rels/slide10.xml.rels" ContentType="application/vnd.openxmlformats-package.relationships+xml"/>
  <Override PartName="/ppt/slides/_rels/slide50.xml.rels" ContentType="application/vnd.openxmlformats-package.relationships+xml"/>
  <Override PartName="/ppt/slides/_rels/slide99.xml.rels" ContentType="application/vnd.openxmlformats-package.relationships+xml"/>
  <Override PartName="/ppt/slides/_rels/slide91.xml.rels" ContentType="application/vnd.openxmlformats-package.relationships+xml"/>
  <Override PartName="/ppt/slides/_rels/slide31.xml.rels" ContentType="application/vnd.openxmlformats-package.relationships+xml"/>
  <Override PartName="/ppt/slides/_rels/slide84.xml.rels" ContentType="application/vnd.openxmlformats-package.relationships+xml"/>
  <Override PartName="/ppt/slides/_rels/slide45.xml.rels" ContentType="application/vnd.openxmlformats-package.relationships+xml"/>
  <Override PartName="/ppt/slides/_rels/slide98.xml.rels" ContentType="application/vnd.openxmlformats-package.relationships+xml"/>
  <Override PartName="/ppt/slides/_rels/slide90.xml.rels" ContentType="application/vnd.openxmlformats-package.relationships+xml"/>
  <Override PartName="/ppt/slides/slide13.xml" ContentType="application/vnd.openxmlformats-officedocument.presentationml.slide+xml"/>
  <Override PartName="/ppt/slides/slide6.xml" ContentType="application/vnd.openxmlformats-officedocument.presentationml.slide+xml"/>
  <Override PartName="/ppt/slides/slide49.xml" ContentType="application/vnd.openxmlformats-officedocument.presentationml.slide+xml"/>
  <Override PartName="/ppt/slides/slide102.xml" ContentType="application/vnd.openxmlformats-officedocument.presentationml.slide+xml"/>
  <Override PartName="/ppt/slides/slide12.xml" ContentType="application/vnd.openxmlformats-officedocument.presentationml.slide+xml"/>
  <Override PartName="/ppt/slides/slide5.xml" ContentType="application/vnd.openxmlformats-officedocument.presentationml.slide+xml"/>
  <Override PartName="/ppt/slides/slide44.xml" ContentType="application/vnd.openxmlformats-officedocument.presentationml.slide+xml"/>
  <Override PartName="/ppt/slides/slide9.xml" ContentType="application/vnd.openxmlformats-officedocument.presentationml.slide+xml"/>
  <Override PartName="/ppt/slides/slide16.xml" ContentType="application/vnd.openxmlformats-officedocument.presentationml.slide+xml"/>
  <Override PartName="/ppt/slides/slide81.xml" ContentType="application/vnd.openxmlformats-officedocument.presentationml.slide+xml"/>
  <Override PartName="/ppt/slides/slide48.xml" ContentType="application/vnd.openxmlformats-officedocument.presentationml.slide+xml"/>
  <Override PartName="/ppt/slides/slide101.xml" ContentType="application/vnd.openxmlformats-officedocument.presentationml.slide+xml"/>
  <Override PartName="/ppt/slides/slide11.xml" ContentType="application/vnd.openxmlformats-officedocument.presentationml.slide+xml"/>
  <Override PartName="/ppt/slides/slide4.xml" ContentType="application/vnd.openxmlformats-officedocument.presentationml.slide+xml"/>
  <Override PartName="/ppt/slides/slide43.xml" ContentType="application/vnd.openxmlformats-officedocument.presentationml.slide+xml"/>
  <Override PartName="/ppt/slides/slide8.xml" ContentType="application/vnd.openxmlformats-officedocument.presentationml.slide+xml"/>
  <Override PartName="/ppt/slides/slide15.xml" ContentType="application/vnd.openxmlformats-officedocument.presentationml.slide+xml"/>
  <Override PartName="/ppt/slides/slide80.xml" ContentType="application/vnd.openxmlformats-officedocument.presentationml.slide+xml"/>
  <Override PartName="/ppt/slides/slide47.xml" ContentType="application/vnd.openxmlformats-officedocument.presentationml.slide+xml"/>
  <Override PartName="/ppt/slides/slide100.xml" ContentType="application/vnd.openxmlformats-officedocument.presentationml.slide+xml"/>
  <Override PartName="/ppt/slides/slide10.xml" ContentType="application/vnd.openxmlformats-officedocument.presentationml.slide+xml"/>
  <Override PartName="/ppt/slides/slide3.xml" ContentType="application/vnd.openxmlformats-officedocument.presentationml.slide+xml"/>
  <Override PartName="/ppt/slides/slide42.xml" ContentType="application/vnd.openxmlformats-officedocument.presentationml.slide+xml"/>
  <Override PartName="/ppt/slides/slide7.xml" ContentType="application/vnd.openxmlformats-officedocument.presentationml.slide+xml"/>
  <Override PartName="/ppt/slides/slide1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70.xml" ContentType="application/vnd.openxmlformats-officedocument.presentationml.slide+xml"/>
  <Override PartName="/ppt/slides/slide69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1.xml" ContentType="application/vnd.openxmlformats-officedocument.presentationml.slide+xml"/>
  <Override PartName="/ppt/slides/slide74.xml" ContentType="application/vnd.openxmlformats-officedocument.presentationml.slide+xml"/>
  <Override PartName="/ppt/slides/slide2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40.xml" ContentType="application/vnd.openxmlformats-officedocument.presentationml.slide+xml"/>
  <Override PartName="/ppt/slides/slide63.xml" ContentType="application/vnd.openxmlformats-officedocument.presentationml.slide+xml"/>
  <Override PartName="/ppt/slides/slide98.xml" ContentType="application/vnd.openxmlformats-officedocument.presentationml.slide+xml"/>
  <Override PartName="/ppt/slides/slide61.xml" ContentType="application/vnd.openxmlformats-officedocument.presentationml.slide+xml"/>
  <Override PartName="/ppt/slides/slide86.xml" ContentType="application/vnd.openxmlformats-officedocument.presentationml.slide+xml"/>
  <Override PartName="/ppt/slides/slide64.xml" ContentType="application/vnd.openxmlformats-officedocument.presentationml.slide+xml"/>
  <Override PartName="/ppt/slides/slide99.xml" ContentType="application/vnd.openxmlformats-officedocument.presentationml.slide+xml"/>
  <Override PartName="/ppt/slides/slide62.xml" ContentType="application/vnd.openxmlformats-officedocument.presentationml.slide+xml"/>
  <Override PartName="/ppt/slides/slide87.xml" ContentType="application/vnd.openxmlformats-officedocument.presentationml.slide+xml"/>
  <Override PartName="/ppt/slides/slide97.xml" ContentType="application/vnd.openxmlformats-officedocument.presentationml.slide+xml"/>
  <Override PartName="/ppt/slides/slide60.xml" ContentType="application/vnd.openxmlformats-officedocument.presentationml.slide+xml"/>
  <Override PartName="/ppt/slides/slide85.xml" ContentType="application/vnd.openxmlformats-officedocument.presentationml.slide+xml"/>
  <Override PartName="/ppt/slides/slide96.xml" ContentType="application/vnd.openxmlformats-officedocument.presentationml.slide+xml"/>
  <Override PartName="/ppt/slides/slide95.xml" ContentType="application/vnd.openxmlformats-officedocument.presentationml.slide+xml"/>
  <Override PartName="/ppt/slides/slide103.xml" ContentType="application/vnd.openxmlformats-officedocument.presentationml.slide+xml"/>
  <Override PartName="/ppt/slides/slide89.xml" ContentType="application/vnd.openxmlformats-officedocument.presentationml.slide+xml"/>
  <Override PartName="/ppt/slides/slide88.xml" ContentType="application/vnd.openxmlformats-officedocument.presentationml.slide+xml"/>
  <Override PartName="/ppt/slides/slide79.xml" ContentType="application/vnd.openxmlformats-officedocument.presentationml.slide+xml"/>
  <Override PartName="/ppt/slides/slide78.xml" ContentType="application/vnd.openxmlformats-officedocument.presentationml.slide+xml"/>
  <Override PartName="/ppt/slides/slide41.xml" ContentType="application/vnd.openxmlformats-officedocument.presentationml.slide+xml"/>
  <Override PartName="/ppt/slides/slide29.xml" ContentType="application/vnd.openxmlformats-officedocument.presentationml.slide+xml"/>
  <Override PartName="/ppt/slides/slide94.xml" ContentType="application/vnd.openxmlformats-officedocument.presentationml.slide+xml"/>
  <Override PartName="/ppt/slides/slide28.xml" ContentType="application/vnd.openxmlformats-officedocument.presentationml.slide+xml"/>
  <Override PartName="/ppt/slides/slide93.xml" ContentType="application/vnd.openxmlformats-officedocument.presentationml.slide+xml"/>
  <Override PartName="/ppt/slides/slide92.xml" ContentType="application/vnd.openxmlformats-officedocument.presentationml.slide+xml"/>
  <Override PartName="/ppt/slides/slide27.xml" ContentType="application/vnd.openxmlformats-officedocument.presentationml.slide+xml"/>
  <Override PartName="/ppt/slides/slide91.xml" ContentType="application/vnd.openxmlformats-officedocument.presentationml.slide+xml"/>
  <Override PartName="/ppt/slides/slide26.xml" ContentType="application/vnd.openxmlformats-officedocument.presentationml.slide+xml"/>
  <Override PartName="/ppt/slides/slide90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59.xml" ContentType="application/vnd.openxmlformats-officedocument.presentationml.slide+xml"/>
  <Override PartName="/ppt/slides/slide21.xml" ContentType="application/vnd.openxmlformats-officedocument.presentationml.slide+xml"/>
  <Override PartName="/ppt/slides/slide58.xml" ContentType="application/vnd.openxmlformats-officedocument.presentationml.slide+xml"/>
  <Override PartName="/ppt/slides/slide19.xml" ContentType="application/vnd.openxmlformats-officedocument.presentationml.slide+xml"/>
  <Override PartName="/ppt/slides/slide84.xml" ContentType="application/vnd.openxmlformats-officedocument.presentationml.slide+xml"/>
  <Override PartName="/ppt/slides/slide20.xml" ContentType="application/vnd.openxmlformats-officedocument.presentationml.slide+xml"/>
  <Override PartName="/ppt/slides/slide57.xml" ContentType="application/vnd.openxmlformats-officedocument.presentationml.slide+xml"/>
  <Override PartName="/ppt/slides/slide18.xml" ContentType="application/vnd.openxmlformats-officedocument.presentationml.slide+xml"/>
  <Override PartName="/ppt/slides/slide83.xml" ContentType="application/vnd.openxmlformats-officedocument.presentationml.slide+xml"/>
  <Override PartName="/ppt/slides/slide17.xml" ContentType="application/vnd.openxmlformats-officedocument.presentationml.slide+xml"/>
  <Override PartName="/ppt/slides/slide82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  <p:sldMasterId id="2147483726" r:id="rId8"/>
    <p:sldMasterId id="2147483739" r:id="rId9"/>
    <p:sldMasterId id="2147483752" r:id="rId10"/>
    <p:sldMasterId id="2147483765" r:id="rId11"/>
    <p:sldMasterId id="2147483778" r:id="rId12"/>
    <p:sldMasterId id="2147483791" r:id="rId13"/>
    <p:sldMasterId id="2147483804" r:id="rId14"/>
    <p:sldMasterId id="2147483817" r:id="rId15"/>
    <p:sldMasterId id="2147483830" r:id="rId16"/>
    <p:sldMasterId id="2147483843" r:id="rId17"/>
    <p:sldMasterId id="2147483856" r:id="rId18"/>
    <p:sldMasterId id="2147483869" r:id="rId19"/>
    <p:sldMasterId id="2147483882" r:id="rId20"/>
    <p:sldMasterId id="2147483895" r:id="rId21"/>
    <p:sldMasterId id="2147483908" r:id="rId22"/>
    <p:sldMasterId id="2147483921" r:id="rId23"/>
    <p:sldMasterId id="2147483934" r:id="rId24"/>
    <p:sldMasterId id="2147483947" r:id="rId25"/>
    <p:sldMasterId id="2147483960" r:id="rId26"/>
    <p:sldMasterId id="2147483973" r:id="rId27"/>
    <p:sldMasterId id="2147483986" r:id="rId28"/>
    <p:sldMasterId id="2147483999" r:id="rId29"/>
    <p:sldMasterId id="2147484012" r:id="rId30"/>
    <p:sldMasterId id="2147484025" r:id="rId31"/>
    <p:sldMasterId id="2147484038" r:id="rId32"/>
    <p:sldMasterId id="2147484051" r:id="rId33"/>
    <p:sldMasterId id="2147484064" r:id="rId34"/>
    <p:sldMasterId id="2147484077" r:id="rId35"/>
    <p:sldMasterId id="2147484090" r:id="rId36"/>
    <p:sldMasterId id="2147484103" r:id="rId37"/>
    <p:sldMasterId id="2147484116" r:id="rId38"/>
    <p:sldMasterId id="2147484129" r:id="rId39"/>
    <p:sldMasterId id="2147484142" r:id="rId40"/>
    <p:sldMasterId id="2147484155" r:id="rId41"/>
    <p:sldMasterId id="2147484168" r:id="rId42"/>
    <p:sldMasterId id="2147484181" r:id="rId43"/>
    <p:sldMasterId id="2147484194" r:id="rId44"/>
    <p:sldMasterId id="2147484207" r:id="rId45"/>
  </p:sldMasterIdLst>
  <p:notesMasterIdLst>
    <p:notesMasterId r:id="rId46"/>
  </p:notesMasterIdLst>
  <p:sldIdLst>
    <p:sldId id="256" r:id="rId47"/>
    <p:sldId id="257" r:id="rId48"/>
    <p:sldId id="258" r:id="rId49"/>
    <p:sldId id="259" r:id="rId50"/>
    <p:sldId id="260" r:id="rId51"/>
    <p:sldId id="261" r:id="rId52"/>
    <p:sldId id="262" r:id="rId53"/>
    <p:sldId id="263" r:id="rId54"/>
    <p:sldId id="264" r:id="rId55"/>
    <p:sldId id="265" r:id="rId56"/>
    <p:sldId id="266" r:id="rId57"/>
    <p:sldId id="267" r:id="rId58"/>
    <p:sldId id="268" r:id="rId59"/>
    <p:sldId id="269" r:id="rId60"/>
    <p:sldId id="270" r:id="rId61"/>
    <p:sldId id="271" r:id="rId62"/>
    <p:sldId id="272" r:id="rId63"/>
    <p:sldId id="273" r:id="rId64"/>
    <p:sldId id="274" r:id="rId65"/>
    <p:sldId id="275" r:id="rId66"/>
    <p:sldId id="276" r:id="rId67"/>
    <p:sldId id="277" r:id="rId68"/>
    <p:sldId id="278" r:id="rId69"/>
    <p:sldId id="279" r:id="rId70"/>
    <p:sldId id="280" r:id="rId71"/>
    <p:sldId id="281" r:id="rId72"/>
    <p:sldId id="282" r:id="rId73"/>
    <p:sldId id="283" r:id="rId74"/>
    <p:sldId id="284" r:id="rId75"/>
    <p:sldId id="285" r:id="rId76"/>
    <p:sldId id="286" r:id="rId77"/>
    <p:sldId id="287" r:id="rId78"/>
    <p:sldId id="288" r:id="rId79"/>
    <p:sldId id="289" r:id="rId80"/>
    <p:sldId id="290" r:id="rId81"/>
    <p:sldId id="291" r:id="rId82"/>
    <p:sldId id="292" r:id="rId83"/>
    <p:sldId id="293" r:id="rId84"/>
    <p:sldId id="294" r:id="rId85"/>
    <p:sldId id="295" r:id="rId86"/>
    <p:sldId id="296" r:id="rId87"/>
    <p:sldId id="297" r:id="rId88"/>
    <p:sldId id="298" r:id="rId89"/>
    <p:sldId id="299" r:id="rId90"/>
    <p:sldId id="300" r:id="rId91"/>
    <p:sldId id="301" r:id="rId92"/>
    <p:sldId id="302" r:id="rId93"/>
    <p:sldId id="303" r:id="rId94"/>
    <p:sldId id="304" r:id="rId95"/>
    <p:sldId id="305" r:id="rId96"/>
    <p:sldId id="306" r:id="rId97"/>
    <p:sldId id="307" r:id="rId98"/>
    <p:sldId id="308" r:id="rId99"/>
    <p:sldId id="309" r:id="rId100"/>
    <p:sldId id="310" r:id="rId101"/>
    <p:sldId id="311" r:id="rId102"/>
    <p:sldId id="312" r:id="rId103"/>
    <p:sldId id="313" r:id="rId104"/>
    <p:sldId id="314" r:id="rId105"/>
    <p:sldId id="315" r:id="rId106"/>
    <p:sldId id="316" r:id="rId107"/>
    <p:sldId id="317" r:id="rId108"/>
    <p:sldId id="318" r:id="rId109"/>
    <p:sldId id="319" r:id="rId110"/>
    <p:sldId id="320" r:id="rId111"/>
    <p:sldId id="321" r:id="rId112"/>
    <p:sldId id="322" r:id="rId113"/>
    <p:sldId id="323" r:id="rId114"/>
    <p:sldId id="324" r:id="rId115"/>
    <p:sldId id="325" r:id="rId116"/>
    <p:sldId id="326" r:id="rId117"/>
    <p:sldId id="327" r:id="rId118"/>
    <p:sldId id="328" r:id="rId119"/>
    <p:sldId id="329" r:id="rId120"/>
    <p:sldId id="330" r:id="rId121"/>
    <p:sldId id="331" r:id="rId122"/>
    <p:sldId id="332" r:id="rId123"/>
    <p:sldId id="333" r:id="rId124"/>
    <p:sldId id="334" r:id="rId125"/>
    <p:sldId id="335" r:id="rId126"/>
    <p:sldId id="336" r:id="rId127"/>
    <p:sldId id="337" r:id="rId128"/>
    <p:sldId id="338" r:id="rId129"/>
    <p:sldId id="339" r:id="rId130"/>
    <p:sldId id="340" r:id="rId131"/>
    <p:sldId id="341" r:id="rId132"/>
    <p:sldId id="342" r:id="rId133"/>
    <p:sldId id="343" r:id="rId134"/>
    <p:sldId id="344" r:id="rId135"/>
    <p:sldId id="345" r:id="rId136"/>
    <p:sldId id="346" r:id="rId137"/>
    <p:sldId id="347" r:id="rId138"/>
    <p:sldId id="348" r:id="rId139"/>
    <p:sldId id="349" r:id="rId140"/>
    <p:sldId id="350" r:id="rId141"/>
    <p:sldId id="351" r:id="rId142"/>
    <p:sldId id="352" r:id="rId143"/>
    <p:sldId id="353" r:id="rId144"/>
    <p:sldId id="354" r:id="rId145"/>
    <p:sldId id="355" r:id="rId146"/>
    <p:sldId id="356" r:id="rId147"/>
    <p:sldId id="357" r:id="rId148"/>
    <p:sldId id="358" r:id="rId149"/>
  </p:sldIdLst>
  <p:sldSz cx="12192000" cy="68580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slideMaster" Target="slideMasters/slideMaster12.xml"/><Relationship Id="rId14" Type="http://schemas.openxmlformats.org/officeDocument/2006/relationships/slideMaster" Target="slideMasters/slideMaster13.xml"/><Relationship Id="rId15" Type="http://schemas.openxmlformats.org/officeDocument/2006/relationships/slideMaster" Target="slideMasters/slideMaster14.xml"/><Relationship Id="rId16" Type="http://schemas.openxmlformats.org/officeDocument/2006/relationships/slideMaster" Target="slideMasters/slideMaster15.xml"/><Relationship Id="rId17" Type="http://schemas.openxmlformats.org/officeDocument/2006/relationships/slideMaster" Target="slideMasters/slideMaster16.xml"/><Relationship Id="rId18" Type="http://schemas.openxmlformats.org/officeDocument/2006/relationships/slideMaster" Target="slideMasters/slideMaster17.xml"/><Relationship Id="rId19" Type="http://schemas.openxmlformats.org/officeDocument/2006/relationships/slideMaster" Target="slideMasters/slideMaster18.xml"/><Relationship Id="rId20" Type="http://schemas.openxmlformats.org/officeDocument/2006/relationships/slideMaster" Target="slideMasters/slideMaster19.xml"/><Relationship Id="rId21" Type="http://schemas.openxmlformats.org/officeDocument/2006/relationships/slideMaster" Target="slideMasters/slideMaster20.xml"/><Relationship Id="rId22" Type="http://schemas.openxmlformats.org/officeDocument/2006/relationships/slideMaster" Target="slideMasters/slideMaster21.xml"/><Relationship Id="rId23" Type="http://schemas.openxmlformats.org/officeDocument/2006/relationships/slideMaster" Target="slideMasters/slideMaster22.xml"/><Relationship Id="rId24" Type="http://schemas.openxmlformats.org/officeDocument/2006/relationships/slideMaster" Target="slideMasters/slideMaster23.xml"/><Relationship Id="rId25" Type="http://schemas.openxmlformats.org/officeDocument/2006/relationships/slideMaster" Target="slideMasters/slideMaster24.xml"/><Relationship Id="rId26" Type="http://schemas.openxmlformats.org/officeDocument/2006/relationships/slideMaster" Target="slideMasters/slideMaster25.xml"/><Relationship Id="rId27" Type="http://schemas.openxmlformats.org/officeDocument/2006/relationships/slideMaster" Target="slideMasters/slideMaster26.xml"/><Relationship Id="rId28" Type="http://schemas.openxmlformats.org/officeDocument/2006/relationships/slideMaster" Target="slideMasters/slideMaster27.xml"/><Relationship Id="rId29" Type="http://schemas.openxmlformats.org/officeDocument/2006/relationships/slideMaster" Target="slideMasters/slideMaster28.xml"/><Relationship Id="rId30" Type="http://schemas.openxmlformats.org/officeDocument/2006/relationships/slideMaster" Target="slideMasters/slideMaster29.xml"/><Relationship Id="rId31" Type="http://schemas.openxmlformats.org/officeDocument/2006/relationships/slideMaster" Target="slideMasters/slideMaster30.xml"/><Relationship Id="rId32" Type="http://schemas.openxmlformats.org/officeDocument/2006/relationships/slideMaster" Target="slideMasters/slideMaster31.xml"/><Relationship Id="rId33" Type="http://schemas.openxmlformats.org/officeDocument/2006/relationships/slideMaster" Target="slideMasters/slideMaster32.xml"/><Relationship Id="rId34" Type="http://schemas.openxmlformats.org/officeDocument/2006/relationships/slideMaster" Target="slideMasters/slideMaster33.xml"/><Relationship Id="rId35" Type="http://schemas.openxmlformats.org/officeDocument/2006/relationships/slideMaster" Target="slideMasters/slideMaster34.xml"/><Relationship Id="rId36" Type="http://schemas.openxmlformats.org/officeDocument/2006/relationships/slideMaster" Target="slideMasters/slideMaster35.xml"/><Relationship Id="rId37" Type="http://schemas.openxmlformats.org/officeDocument/2006/relationships/slideMaster" Target="slideMasters/slideMaster36.xml"/><Relationship Id="rId38" Type="http://schemas.openxmlformats.org/officeDocument/2006/relationships/slideMaster" Target="slideMasters/slideMaster37.xml"/><Relationship Id="rId39" Type="http://schemas.openxmlformats.org/officeDocument/2006/relationships/slideMaster" Target="slideMasters/slideMaster38.xml"/><Relationship Id="rId40" Type="http://schemas.openxmlformats.org/officeDocument/2006/relationships/slideMaster" Target="slideMasters/slideMaster39.xml"/><Relationship Id="rId41" Type="http://schemas.openxmlformats.org/officeDocument/2006/relationships/slideMaster" Target="slideMasters/slideMaster40.xml"/><Relationship Id="rId42" Type="http://schemas.openxmlformats.org/officeDocument/2006/relationships/slideMaster" Target="slideMasters/slideMaster41.xml"/><Relationship Id="rId43" Type="http://schemas.openxmlformats.org/officeDocument/2006/relationships/slideMaster" Target="slideMasters/slideMaster42.xml"/><Relationship Id="rId44" Type="http://schemas.openxmlformats.org/officeDocument/2006/relationships/slideMaster" Target="slideMasters/slideMaster43.xml"/><Relationship Id="rId45" Type="http://schemas.openxmlformats.org/officeDocument/2006/relationships/slideMaster" Target="slideMasters/slideMaster44.xml"/><Relationship Id="rId46" Type="http://schemas.openxmlformats.org/officeDocument/2006/relationships/notesMaster" Target="notesMasters/notesMaster1.xml"/><Relationship Id="rId47" Type="http://schemas.openxmlformats.org/officeDocument/2006/relationships/slide" Target="slides/slide1.xml"/><Relationship Id="rId48" Type="http://schemas.openxmlformats.org/officeDocument/2006/relationships/slide" Target="slides/slide2.xml"/><Relationship Id="rId49" Type="http://schemas.openxmlformats.org/officeDocument/2006/relationships/slide" Target="slides/slide3.xml"/><Relationship Id="rId50" Type="http://schemas.openxmlformats.org/officeDocument/2006/relationships/slide" Target="slides/slide4.xml"/><Relationship Id="rId51" Type="http://schemas.openxmlformats.org/officeDocument/2006/relationships/slide" Target="slides/slide5.xml"/><Relationship Id="rId52" Type="http://schemas.openxmlformats.org/officeDocument/2006/relationships/slide" Target="slides/slide6.xml"/><Relationship Id="rId53" Type="http://schemas.openxmlformats.org/officeDocument/2006/relationships/slide" Target="slides/slide7.xml"/><Relationship Id="rId54" Type="http://schemas.openxmlformats.org/officeDocument/2006/relationships/slide" Target="slides/slide8.xml"/><Relationship Id="rId55" Type="http://schemas.openxmlformats.org/officeDocument/2006/relationships/slide" Target="slides/slide9.xml"/><Relationship Id="rId56" Type="http://schemas.openxmlformats.org/officeDocument/2006/relationships/slide" Target="slides/slide10.xml"/><Relationship Id="rId57" Type="http://schemas.openxmlformats.org/officeDocument/2006/relationships/slide" Target="slides/slide11.xml"/><Relationship Id="rId58" Type="http://schemas.openxmlformats.org/officeDocument/2006/relationships/slide" Target="slides/slide12.xml"/><Relationship Id="rId59" Type="http://schemas.openxmlformats.org/officeDocument/2006/relationships/slide" Target="slides/slide13.xml"/><Relationship Id="rId60" Type="http://schemas.openxmlformats.org/officeDocument/2006/relationships/slide" Target="slides/slide14.xml"/><Relationship Id="rId61" Type="http://schemas.openxmlformats.org/officeDocument/2006/relationships/slide" Target="slides/slide15.xml"/><Relationship Id="rId62" Type="http://schemas.openxmlformats.org/officeDocument/2006/relationships/slide" Target="slides/slide16.xml"/><Relationship Id="rId63" Type="http://schemas.openxmlformats.org/officeDocument/2006/relationships/slide" Target="slides/slide17.xml"/><Relationship Id="rId64" Type="http://schemas.openxmlformats.org/officeDocument/2006/relationships/slide" Target="slides/slide18.xml"/><Relationship Id="rId65" Type="http://schemas.openxmlformats.org/officeDocument/2006/relationships/slide" Target="slides/slide19.xml"/><Relationship Id="rId66" Type="http://schemas.openxmlformats.org/officeDocument/2006/relationships/slide" Target="slides/slide20.xml"/><Relationship Id="rId67" Type="http://schemas.openxmlformats.org/officeDocument/2006/relationships/slide" Target="slides/slide21.xml"/><Relationship Id="rId68" Type="http://schemas.openxmlformats.org/officeDocument/2006/relationships/slide" Target="slides/slide22.xml"/><Relationship Id="rId69" Type="http://schemas.openxmlformats.org/officeDocument/2006/relationships/slide" Target="slides/slide23.xml"/><Relationship Id="rId70" Type="http://schemas.openxmlformats.org/officeDocument/2006/relationships/slide" Target="slides/slide24.xml"/><Relationship Id="rId71" Type="http://schemas.openxmlformats.org/officeDocument/2006/relationships/slide" Target="slides/slide25.xml"/><Relationship Id="rId72" Type="http://schemas.openxmlformats.org/officeDocument/2006/relationships/slide" Target="slides/slide26.xml"/><Relationship Id="rId73" Type="http://schemas.openxmlformats.org/officeDocument/2006/relationships/slide" Target="slides/slide27.xml"/><Relationship Id="rId74" Type="http://schemas.openxmlformats.org/officeDocument/2006/relationships/slide" Target="slides/slide28.xml"/><Relationship Id="rId75" Type="http://schemas.openxmlformats.org/officeDocument/2006/relationships/slide" Target="slides/slide29.xml"/><Relationship Id="rId76" Type="http://schemas.openxmlformats.org/officeDocument/2006/relationships/slide" Target="slides/slide30.xml"/><Relationship Id="rId77" Type="http://schemas.openxmlformats.org/officeDocument/2006/relationships/slide" Target="slides/slide31.xml"/><Relationship Id="rId78" Type="http://schemas.openxmlformats.org/officeDocument/2006/relationships/slide" Target="slides/slide32.xml"/><Relationship Id="rId79" Type="http://schemas.openxmlformats.org/officeDocument/2006/relationships/slide" Target="slides/slide33.xml"/><Relationship Id="rId80" Type="http://schemas.openxmlformats.org/officeDocument/2006/relationships/slide" Target="slides/slide34.xml"/><Relationship Id="rId81" Type="http://schemas.openxmlformats.org/officeDocument/2006/relationships/slide" Target="slides/slide35.xml"/><Relationship Id="rId82" Type="http://schemas.openxmlformats.org/officeDocument/2006/relationships/slide" Target="slides/slide36.xml"/><Relationship Id="rId83" Type="http://schemas.openxmlformats.org/officeDocument/2006/relationships/slide" Target="slides/slide37.xml"/><Relationship Id="rId84" Type="http://schemas.openxmlformats.org/officeDocument/2006/relationships/slide" Target="slides/slide38.xml"/><Relationship Id="rId85" Type="http://schemas.openxmlformats.org/officeDocument/2006/relationships/slide" Target="slides/slide39.xml"/><Relationship Id="rId86" Type="http://schemas.openxmlformats.org/officeDocument/2006/relationships/slide" Target="slides/slide40.xml"/><Relationship Id="rId87" Type="http://schemas.openxmlformats.org/officeDocument/2006/relationships/slide" Target="slides/slide41.xml"/><Relationship Id="rId88" Type="http://schemas.openxmlformats.org/officeDocument/2006/relationships/slide" Target="slides/slide42.xml"/><Relationship Id="rId89" Type="http://schemas.openxmlformats.org/officeDocument/2006/relationships/slide" Target="slides/slide43.xml"/><Relationship Id="rId90" Type="http://schemas.openxmlformats.org/officeDocument/2006/relationships/slide" Target="slides/slide44.xml"/><Relationship Id="rId91" Type="http://schemas.openxmlformats.org/officeDocument/2006/relationships/slide" Target="slides/slide45.xml"/><Relationship Id="rId92" Type="http://schemas.openxmlformats.org/officeDocument/2006/relationships/slide" Target="slides/slide46.xml"/><Relationship Id="rId93" Type="http://schemas.openxmlformats.org/officeDocument/2006/relationships/slide" Target="slides/slide47.xml"/><Relationship Id="rId94" Type="http://schemas.openxmlformats.org/officeDocument/2006/relationships/slide" Target="slides/slide48.xml"/><Relationship Id="rId95" Type="http://schemas.openxmlformats.org/officeDocument/2006/relationships/slide" Target="slides/slide49.xml"/><Relationship Id="rId96" Type="http://schemas.openxmlformats.org/officeDocument/2006/relationships/slide" Target="slides/slide50.xml"/><Relationship Id="rId97" Type="http://schemas.openxmlformats.org/officeDocument/2006/relationships/slide" Target="slides/slide51.xml"/><Relationship Id="rId98" Type="http://schemas.openxmlformats.org/officeDocument/2006/relationships/slide" Target="slides/slide52.xml"/><Relationship Id="rId99" Type="http://schemas.openxmlformats.org/officeDocument/2006/relationships/slide" Target="slides/slide53.xml"/><Relationship Id="rId100" Type="http://schemas.openxmlformats.org/officeDocument/2006/relationships/slide" Target="slides/slide54.xml"/><Relationship Id="rId101" Type="http://schemas.openxmlformats.org/officeDocument/2006/relationships/slide" Target="slides/slide55.xml"/><Relationship Id="rId102" Type="http://schemas.openxmlformats.org/officeDocument/2006/relationships/slide" Target="slides/slide56.xml"/><Relationship Id="rId103" Type="http://schemas.openxmlformats.org/officeDocument/2006/relationships/slide" Target="slides/slide57.xml"/><Relationship Id="rId104" Type="http://schemas.openxmlformats.org/officeDocument/2006/relationships/slide" Target="slides/slide58.xml"/><Relationship Id="rId105" Type="http://schemas.openxmlformats.org/officeDocument/2006/relationships/slide" Target="slides/slide59.xml"/><Relationship Id="rId106" Type="http://schemas.openxmlformats.org/officeDocument/2006/relationships/slide" Target="slides/slide60.xml"/><Relationship Id="rId107" Type="http://schemas.openxmlformats.org/officeDocument/2006/relationships/slide" Target="slides/slide61.xml"/><Relationship Id="rId108" Type="http://schemas.openxmlformats.org/officeDocument/2006/relationships/slide" Target="slides/slide62.xml"/><Relationship Id="rId109" Type="http://schemas.openxmlformats.org/officeDocument/2006/relationships/slide" Target="slides/slide63.xml"/><Relationship Id="rId110" Type="http://schemas.openxmlformats.org/officeDocument/2006/relationships/slide" Target="slides/slide64.xml"/><Relationship Id="rId111" Type="http://schemas.openxmlformats.org/officeDocument/2006/relationships/slide" Target="slides/slide65.xml"/><Relationship Id="rId112" Type="http://schemas.openxmlformats.org/officeDocument/2006/relationships/slide" Target="slides/slide66.xml"/><Relationship Id="rId113" Type="http://schemas.openxmlformats.org/officeDocument/2006/relationships/slide" Target="slides/slide67.xml"/><Relationship Id="rId114" Type="http://schemas.openxmlformats.org/officeDocument/2006/relationships/slide" Target="slides/slide68.xml"/><Relationship Id="rId115" Type="http://schemas.openxmlformats.org/officeDocument/2006/relationships/slide" Target="slides/slide69.xml"/><Relationship Id="rId116" Type="http://schemas.openxmlformats.org/officeDocument/2006/relationships/slide" Target="slides/slide70.xml"/><Relationship Id="rId117" Type="http://schemas.openxmlformats.org/officeDocument/2006/relationships/slide" Target="slides/slide71.xml"/><Relationship Id="rId118" Type="http://schemas.openxmlformats.org/officeDocument/2006/relationships/slide" Target="slides/slide72.xml"/><Relationship Id="rId119" Type="http://schemas.openxmlformats.org/officeDocument/2006/relationships/slide" Target="slides/slide73.xml"/><Relationship Id="rId120" Type="http://schemas.openxmlformats.org/officeDocument/2006/relationships/slide" Target="slides/slide74.xml"/><Relationship Id="rId121" Type="http://schemas.openxmlformats.org/officeDocument/2006/relationships/slide" Target="slides/slide75.xml"/><Relationship Id="rId122" Type="http://schemas.openxmlformats.org/officeDocument/2006/relationships/slide" Target="slides/slide76.xml"/><Relationship Id="rId123" Type="http://schemas.openxmlformats.org/officeDocument/2006/relationships/slide" Target="slides/slide77.xml"/><Relationship Id="rId124" Type="http://schemas.openxmlformats.org/officeDocument/2006/relationships/slide" Target="slides/slide78.xml"/><Relationship Id="rId125" Type="http://schemas.openxmlformats.org/officeDocument/2006/relationships/slide" Target="slides/slide79.xml"/><Relationship Id="rId126" Type="http://schemas.openxmlformats.org/officeDocument/2006/relationships/slide" Target="slides/slide80.xml"/><Relationship Id="rId127" Type="http://schemas.openxmlformats.org/officeDocument/2006/relationships/slide" Target="slides/slide81.xml"/><Relationship Id="rId128" Type="http://schemas.openxmlformats.org/officeDocument/2006/relationships/slide" Target="slides/slide82.xml"/><Relationship Id="rId129" Type="http://schemas.openxmlformats.org/officeDocument/2006/relationships/slide" Target="slides/slide83.xml"/><Relationship Id="rId130" Type="http://schemas.openxmlformats.org/officeDocument/2006/relationships/slide" Target="slides/slide84.xml"/><Relationship Id="rId131" Type="http://schemas.openxmlformats.org/officeDocument/2006/relationships/slide" Target="slides/slide85.xml"/><Relationship Id="rId132" Type="http://schemas.openxmlformats.org/officeDocument/2006/relationships/slide" Target="slides/slide86.xml"/><Relationship Id="rId133" Type="http://schemas.openxmlformats.org/officeDocument/2006/relationships/slide" Target="slides/slide87.xml"/><Relationship Id="rId134" Type="http://schemas.openxmlformats.org/officeDocument/2006/relationships/slide" Target="slides/slide88.xml"/><Relationship Id="rId135" Type="http://schemas.openxmlformats.org/officeDocument/2006/relationships/slide" Target="slides/slide89.xml"/><Relationship Id="rId136" Type="http://schemas.openxmlformats.org/officeDocument/2006/relationships/slide" Target="slides/slide90.xml"/><Relationship Id="rId137" Type="http://schemas.openxmlformats.org/officeDocument/2006/relationships/slide" Target="slides/slide91.xml"/><Relationship Id="rId138" Type="http://schemas.openxmlformats.org/officeDocument/2006/relationships/slide" Target="slides/slide92.xml"/><Relationship Id="rId139" Type="http://schemas.openxmlformats.org/officeDocument/2006/relationships/slide" Target="slides/slide93.xml"/><Relationship Id="rId140" Type="http://schemas.openxmlformats.org/officeDocument/2006/relationships/slide" Target="slides/slide94.xml"/><Relationship Id="rId141" Type="http://schemas.openxmlformats.org/officeDocument/2006/relationships/slide" Target="slides/slide95.xml"/><Relationship Id="rId142" Type="http://schemas.openxmlformats.org/officeDocument/2006/relationships/slide" Target="slides/slide96.xml"/><Relationship Id="rId143" Type="http://schemas.openxmlformats.org/officeDocument/2006/relationships/slide" Target="slides/slide97.xml"/><Relationship Id="rId144" Type="http://schemas.openxmlformats.org/officeDocument/2006/relationships/slide" Target="slides/slide98.xml"/><Relationship Id="rId145" Type="http://schemas.openxmlformats.org/officeDocument/2006/relationships/slide" Target="slides/slide99.xml"/><Relationship Id="rId146" Type="http://schemas.openxmlformats.org/officeDocument/2006/relationships/slide" Target="slides/slide100.xml"/><Relationship Id="rId147" Type="http://schemas.openxmlformats.org/officeDocument/2006/relationships/slide" Target="slides/slide101.xml"/><Relationship Id="rId148" Type="http://schemas.openxmlformats.org/officeDocument/2006/relationships/slide" Target="slides/slide102.xml"/><Relationship Id="rId149" Type="http://schemas.openxmlformats.org/officeDocument/2006/relationships/slide" Target="slides/slide103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45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4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move the slide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835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836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US" sz="1400" spc="-1" strike="noStrike">
                <a:latin typeface="Times New Roman"/>
              </a:rPr>
              <a:t>&lt;header&gt;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837" name="PlaceHolder 4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838" name="PlaceHolder 5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839" name="PlaceHolder 6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 algn="r"/>
            <a:fld id="{C38288B9-DBAC-41CF-BC05-4C7CA6BBA290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1.xml.rels><?xml version="1.0" encoding="UTF-8"?>
<Relationships xmlns="http://schemas.openxmlformats.org/package/2006/relationships"><Relationship Id="rId1" Type="http://schemas.openxmlformats.org/officeDocument/2006/relationships/slide" Target="../slides/slide51.xml"/><Relationship Id="rId2" Type="http://schemas.openxmlformats.org/officeDocument/2006/relationships/notesMaster" Target="../notesMasters/notesMaster1.xml"/>
</Relationships>
</file>

<file path=ppt/notesSlides/_rels/notesSlide69.xml.rels><?xml version="1.0" encoding="UTF-8"?>
<Relationships xmlns="http://schemas.openxmlformats.org/package/2006/relationships"><Relationship Id="rId1" Type="http://schemas.openxmlformats.org/officeDocument/2006/relationships/slide" Target="../slides/slide69.xml"/><Relationship Id="rId2" Type="http://schemas.openxmlformats.org/officeDocument/2006/relationships/notesMaster" Target="../notesMasters/notesMaster1.xml"/>
</Relationships>
</file>

<file path=ppt/notesSlides/_rels/notesSlide74.xml.rels><?xml version="1.0" encoding="UTF-8"?>
<Relationships xmlns="http://schemas.openxmlformats.org/package/2006/relationships"><Relationship Id="rId1" Type="http://schemas.openxmlformats.org/officeDocument/2006/relationships/slide" Target="../slides/slide74.xml"/><Relationship Id="rId2" Type="http://schemas.openxmlformats.org/officeDocument/2006/relationships/notesMaster" Target="../notesMasters/notesMaster1.xml"/>
</Relationships>
</file>

<file path=ppt/notesSlides/_rels/notesSlide75.xml.rels><?xml version="1.0" encoding="UTF-8"?>
<Relationships xmlns="http://schemas.openxmlformats.org/package/2006/relationships"><Relationship Id="rId1" Type="http://schemas.openxmlformats.org/officeDocument/2006/relationships/slide" Target="../slides/slide75.xml"/><Relationship Id="rId2" Type="http://schemas.openxmlformats.org/officeDocument/2006/relationships/notesMaster" Target="../notesMasters/notesMaster1.xml"/>
</Relationships>
</file>

<file path=ppt/notesSlides/_rels/notesSlide82.xml.rels><?xml version="1.0" encoding="UTF-8"?>
<Relationships xmlns="http://schemas.openxmlformats.org/package/2006/relationships"><Relationship Id="rId1" Type="http://schemas.openxmlformats.org/officeDocument/2006/relationships/slide" Target="../slides/slide82.xml"/><Relationship Id="rId2" Type="http://schemas.openxmlformats.org/officeDocument/2006/relationships/notesMaster" Target="../notesMasters/notesMaster1.xml"/>
</Relationships>
</file>

<file path=ppt/notesSlides/_rels/notesSlide83.xml.rels><?xml version="1.0" encoding="UTF-8"?>
<Relationships xmlns="http://schemas.openxmlformats.org/package/2006/relationships"><Relationship Id="rId1" Type="http://schemas.openxmlformats.org/officeDocument/2006/relationships/slide" Target="../slides/slide83.xml"/><Relationship Id="rId2" Type="http://schemas.openxmlformats.org/officeDocument/2006/relationships/notesMaster" Target="../notesMasters/notesMaster1.xml"/>
</Relationships>
</file>

<file path=ppt/notesSlides/_rels/notesSlide88.xml.rels><?xml version="1.0" encoding="UTF-8"?>
<Relationships xmlns="http://schemas.openxmlformats.org/package/2006/relationships"><Relationship Id="rId1" Type="http://schemas.openxmlformats.org/officeDocument/2006/relationships/slide" Target="../slides/slide88.xml"/><Relationship Id="rId2" Type="http://schemas.openxmlformats.org/officeDocument/2006/relationships/notesMaster" Target="../notesMasters/notesMaster1.xml"/>
</Relationships>
</file>

<file path=ppt/notesSlides/_rels/notesSlide89.xml.rels><?xml version="1.0" encoding="UTF-8"?>
<Relationships xmlns="http://schemas.openxmlformats.org/package/2006/relationships"><Relationship Id="rId1" Type="http://schemas.openxmlformats.org/officeDocument/2006/relationships/slide" Target="../slides/slide89.xml"/><Relationship Id="rId2" Type="http://schemas.openxmlformats.org/officeDocument/2006/relationships/notesMaster" Target="../notesMasters/notesMaster1.xml"/>
</Relationships>
</file>

<file path=ppt/notesSlides/_rels/notesSlide90.xml.rels><?xml version="1.0" encoding="UTF-8"?>
<Relationships xmlns="http://schemas.openxmlformats.org/package/2006/relationships"><Relationship Id="rId1" Type="http://schemas.openxmlformats.org/officeDocument/2006/relationships/slide" Target="../slides/slide90.xml"/><Relationship Id="rId2" Type="http://schemas.openxmlformats.org/officeDocument/2006/relationships/notesMaster" Target="../notesMasters/notesMaster1.xml"/>
</Relationships>
</file>

<file path=ppt/notesSlides/_rels/notesSlide91.xml.rels><?xml version="1.0" encoding="UTF-8"?>
<Relationships xmlns="http://schemas.openxmlformats.org/package/2006/relationships"><Relationship Id="rId1" Type="http://schemas.openxmlformats.org/officeDocument/2006/relationships/slide" Target="../slides/slide91.xml"/><Relationship Id="rId2" Type="http://schemas.openxmlformats.org/officeDocument/2006/relationships/notesMaster" Target="../notesMasters/notesMaster1.xml"/>
</Relationships>
</file>

<file path=ppt/notesSlides/_rels/notesSlide93.xml.rels><?xml version="1.0" encoding="UTF-8"?>
<Relationships xmlns="http://schemas.openxmlformats.org/package/2006/relationships"><Relationship Id="rId1" Type="http://schemas.openxmlformats.org/officeDocument/2006/relationships/slide" Target="../slides/slide93.xml"/><Relationship Id="rId2" Type="http://schemas.openxmlformats.org/officeDocument/2006/relationships/notesMaster" Target="../notesMasters/notesMaster1.xml"/>
</Relationship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3520" cy="3083400"/>
          </a:xfrm>
          <a:prstGeom prst="rect">
            <a:avLst/>
          </a:prstGeom>
        </p:spPr>
      </p:sp>
      <p:sp>
        <p:nvSpPr>
          <p:cNvPr id="223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4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216000" indent="-213480">
              <a:lnSpc>
                <a:spcPct val="100000"/>
              </a:lnSpc>
              <a:tabLst>
                <a:tab algn="l" pos="0"/>
              </a:tabLst>
            </a:pPr>
            <a:br/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https://udacity.zoom.us/j/7991233356   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238" name="CustomShape 3"/>
          <p:cNvSpPr/>
          <p:nvPr/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5E531502-015C-42A5-B412-47F271D086AF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3520" cy="3083400"/>
          </a:xfrm>
          <a:prstGeom prst="rect">
            <a:avLst/>
          </a:prstGeom>
        </p:spPr>
      </p:sp>
      <p:sp>
        <p:nvSpPr>
          <p:cNvPr id="224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4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2241" name="CustomShape 3"/>
          <p:cNvSpPr/>
          <p:nvPr/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AC52BD94-0CA1-472D-9ED9-34DFEC1E4F21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5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2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3200" cy="3769920"/>
          </a:xfrm>
          <a:prstGeom prst="rect">
            <a:avLst/>
          </a:prstGeom>
        </p:spPr>
      </p:sp>
      <p:sp>
        <p:nvSpPr>
          <p:cNvPr id="2243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6120" cy="45244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216000" indent="-214920">
              <a:lnSpc>
                <a:spcPct val="100000"/>
              </a:lnSpc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scalar</a:t>
            </a: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6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3200" cy="3769920"/>
          </a:xfrm>
          <a:prstGeom prst="rect">
            <a:avLst/>
          </a:prstGeom>
        </p:spPr>
      </p:sp>
      <p:sp>
        <p:nvSpPr>
          <p:cNvPr id="2245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6120" cy="45244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216000" indent="-214920">
              <a:lnSpc>
                <a:spcPct val="100000"/>
              </a:lnSpc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I think it makes sense to get the distinct continents in the outer query. Then match each average to it later from the subquery.  </a:t>
            </a:r>
            <a:endParaRPr b="0" lang="en-US" sz="20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  <a:tabLst>
                <a:tab algn="l" pos="0"/>
              </a:tabLst>
            </a:pPr>
            <a:endParaRPr b="0" lang="en-US" sz="20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In addition, if we did it the opposite way, the group by would be in the outer query. </a:t>
            </a:r>
            <a:endParaRPr b="0" lang="en-US" sz="20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  <a:tabLst>
                <a:tab algn="l" pos="0"/>
              </a:tabLst>
            </a:pPr>
            <a:endParaRPr b="0" lang="en-US" sz="20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In fact I am not sure</a:t>
            </a: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7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3520" cy="3083400"/>
          </a:xfrm>
          <a:prstGeom prst="rect">
            <a:avLst/>
          </a:prstGeom>
        </p:spPr>
      </p:sp>
      <p:sp>
        <p:nvSpPr>
          <p:cNvPr id="224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4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216000" indent="-213480">
              <a:lnSpc>
                <a:spcPct val="100000"/>
              </a:lnSpc>
              <a:tabLst>
                <a:tab algn="l" pos="0"/>
              </a:tabLst>
            </a:pPr>
            <a:r>
              <a:rPr b="0" lang="en-US" sz="1800" spc="-1" strike="noStrike">
                <a:latin typeface="Arial"/>
              </a:rPr>
              <a:t>Also named as 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248" name="CustomShape 3"/>
          <p:cNvSpPr/>
          <p:nvPr/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56005A6E-7B42-49EE-AC7C-DAAC5401B9B3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7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3520" cy="3083400"/>
          </a:xfrm>
          <a:prstGeom prst="rect">
            <a:avLst/>
          </a:prstGeom>
        </p:spPr>
      </p:sp>
      <p:sp>
        <p:nvSpPr>
          <p:cNvPr id="225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4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216000" indent="-213480">
              <a:lnSpc>
                <a:spcPct val="100000"/>
              </a:lnSpc>
              <a:tabLst>
                <a:tab algn="l" pos="0"/>
              </a:tabLst>
            </a:pPr>
            <a:r>
              <a:rPr b="0" lang="en-US" sz="1800" spc="-1" strike="noStrike">
                <a:latin typeface="Arial"/>
              </a:rPr>
              <a:t>WITH clauses allow us to improve the structure of an SQL statement without polluting the database namespace.</a:t>
            </a:r>
            <a:endParaRPr b="0" lang="en-US" sz="1800" spc="-1" strike="noStrike">
              <a:latin typeface="Arial"/>
            </a:endParaRPr>
          </a:p>
          <a:p>
            <a:pPr marL="216000" indent="-213480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 marL="216000" indent="-213480">
              <a:lnSpc>
                <a:spcPct val="100000"/>
              </a:lnSpc>
              <a:tabLst>
                <a:tab algn="l" pos="0"/>
              </a:tabLst>
            </a:pPr>
            <a:r>
              <a:rPr b="0" lang="en-US" sz="1800" spc="-1" strike="noStrike">
                <a:latin typeface="Arial"/>
              </a:rPr>
              <a:t>As far as I understand, where is not possible. </a:t>
            </a:r>
            <a:endParaRPr b="0" lang="en-US" sz="1800" spc="-1" strike="noStrike">
              <a:latin typeface="Arial"/>
            </a:endParaRPr>
          </a:p>
          <a:p>
            <a:pPr marL="216000" indent="-213480">
              <a:lnSpc>
                <a:spcPct val="100000"/>
              </a:lnSpc>
              <a:tabLst>
                <a:tab algn="l" pos="0"/>
              </a:tabLst>
            </a:pPr>
            <a:r>
              <a:rPr b="0" lang="en-US" sz="1800" spc="-1" strike="noStrike">
                <a:latin typeface="Arial"/>
              </a:rPr>
              <a:t>SELECT is possible only with correlated subquery. (slow)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251" name="CustomShape 3"/>
          <p:cNvSpPr/>
          <p:nvPr/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2D707201-07E9-41DA-9992-28D43BAB305A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8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3520" cy="3083400"/>
          </a:xfrm>
          <a:prstGeom prst="rect">
            <a:avLst/>
          </a:prstGeom>
        </p:spPr>
      </p:sp>
      <p:sp>
        <p:nvSpPr>
          <p:cNvPr id="225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4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216000" indent="-213480">
              <a:lnSpc>
                <a:spcPct val="100000"/>
              </a:lnSpc>
              <a:tabLst>
                <a:tab algn="l" pos="0"/>
              </a:tabLst>
            </a:pPr>
            <a:r>
              <a:rPr b="0" lang="en-US" sz="1800" spc="-1" strike="noStrike">
                <a:latin typeface="Arial"/>
              </a:rPr>
              <a:t>WITH clauses allow us to improve the structure of an SQL statement without polluting the database namespace.</a:t>
            </a:r>
            <a:endParaRPr b="0" lang="en-US" sz="1800" spc="-1" strike="noStrike">
              <a:latin typeface="Arial"/>
            </a:endParaRPr>
          </a:p>
          <a:p>
            <a:pPr marL="216000" indent="-213480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 marL="216000" indent="-213480">
              <a:lnSpc>
                <a:spcPct val="100000"/>
              </a:lnSpc>
              <a:tabLst>
                <a:tab algn="l" pos="0"/>
              </a:tabLst>
            </a:pPr>
            <a:r>
              <a:rPr b="0" lang="en-US" sz="1800" spc="-1" strike="noStrike">
                <a:latin typeface="Arial"/>
              </a:rPr>
              <a:t>As far as I understand, where is not possible. </a:t>
            </a:r>
            <a:endParaRPr b="0" lang="en-US" sz="1800" spc="-1" strike="noStrike">
              <a:latin typeface="Arial"/>
            </a:endParaRPr>
          </a:p>
          <a:p>
            <a:pPr marL="216000" indent="-213480">
              <a:lnSpc>
                <a:spcPct val="100000"/>
              </a:lnSpc>
              <a:tabLst>
                <a:tab algn="l" pos="0"/>
              </a:tabLst>
            </a:pPr>
            <a:r>
              <a:rPr b="0" lang="en-US" sz="1800" spc="-1" strike="noStrike">
                <a:latin typeface="Arial"/>
              </a:rPr>
              <a:t>SELECT is possible only with correlated subquery. (slow)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254" name="CustomShape 3"/>
          <p:cNvSpPr/>
          <p:nvPr/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F865E3A4-94D8-462F-A088-8C912A79D2F1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8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3520" cy="3083400"/>
          </a:xfrm>
          <a:prstGeom prst="rect">
            <a:avLst/>
          </a:prstGeom>
        </p:spPr>
      </p:sp>
      <p:sp>
        <p:nvSpPr>
          <p:cNvPr id="225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4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216000" indent="-213480">
              <a:lnSpc>
                <a:spcPct val="100000"/>
              </a:lnSpc>
              <a:tabLst>
                <a:tab algn="l" pos="0"/>
              </a:tabLst>
            </a:pPr>
            <a:r>
              <a:rPr b="0" lang="en-US" sz="1800" spc="-1" strike="noStrike">
                <a:latin typeface="Arial"/>
              </a:rPr>
              <a:t>WITH clauses allow us to improve the structure of an SQL statement without polluting the database namespace.</a:t>
            </a:r>
            <a:endParaRPr b="0" lang="en-US" sz="1800" spc="-1" strike="noStrike">
              <a:latin typeface="Arial"/>
            </a:endParaRPr>
          </a:p>
          <a:p>
            <a:pPr marL="216000" indent="-213480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 marL="216000" indent="-213480">
              <a:lnSpc>
                <a:spcPct val="100000"/>
              </a:lnSpc>
              <a:tabLst>
                <a:tab algn="l" pos="0"/>
              </a:tabLst>
            </a:pPr>
            <a:r>
              <a:rPr b="0" lang="en-US" sz="1800" spc="-1" strike="noStrike">
                <a:latin typeface="Arial"/>
              </a:rPr>
              <a:t>As far as I understand, where is not possible. </a:t>
            </a:r>
            <a:endParaRPr b="0" lang="en-US" sz="1800" spc="-1" strike="noStrike">
              <a:latin typeface="Arial"/>
            </a:endParaRPr>
          </a:p>
          <a:p>
            <a:pPr marL="216000" indent="-213480">
              <a:lnSpc>
                <a:spcPct val="100000"/>
              </a:lnSpc>
              <a:tabLst>
                <a:tab algn="l" pos="0"/>
              </a:tabLst>
            </a:pPr>
            <a:r>
              <a:rPr b="0" lang="en-US" sz="1800" spc="-1" strike="noStrike">
                <a:latin typeface="Arial"/>
              </a:rPr>
              <a:t>SELECT is possible only with correlated subquery. (slow)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257" name="CustomShape 3"/>
          <p:cNvSpPr/>
          <p:nvPr/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EC10418E-765D-4C6F-A8BA-456FBEA9C480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8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8" name="PlaceHolder 1"/>
          <p:cNvSpPr>
            <a:spLocks noGrp="1"/>
          </p:cNvSpPr>
          <p:nvPr>
            <p:ph type="sldImg"/>
          </p:nvPr>
        </p:nvSpPr>
        <p:spPr>
          <a:xfrm>
            <a:off x="380880" y="694800"/>
            <a:ext cx="6094800" cy="3427920"/>
          </a:xfrm>
          <a:prstGeom prst="rect">
            <a:avLst/>
          </a:prstGeom>
        </p:spPr>
      </p:sp>
      <p:sp>
        <p:nvSpPr>
          <p:cNvPr id="2259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320" cy="411372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216000" indent="-215640">
              <a:lnSpc>
                <a:spcPct val="100000"/>
              </a:lnSpc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The same result can be obtained with window SQL functions and just one CTE, but we used multiple common table expressions here.</a:t>
            </a: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8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3520" cy="3083400"/>
          </a:xfrm>
          <a:prstGeom prst="rect">
            <a:avLst/>
          </a:prstGeom>
        </p:spPr>
      </p:sp>
      <p:sp>
        <p:nvSpPr>
          <p:cNvPr id="226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4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216000" indent="-213480">
              <a:lnSpc>
                <a:spcPct val="100000"/>
              </a:lnSpc>
              <a:tabLst>
                <a:tab algn="l" pos="0"/>
              </a:tabLst>
            </a:pPr>
            <a:r>
              <a:rPr b="0" lang="en-US" sz="1800" spc="-1" strike="noStrike">
                <a:latin typeface="Arial"/>
              </a:rPr>
              <a:t>WITH clauses allow us to improve the structure of an SQL statement without polluting the database namespace.</a:t>
            </a:r>
            <a:endParaRPr b="0" lang="en-US" sz="1800" spc="-1" strike="noStrike">
              <a:latin typeface="Arial"/>
            </a:endParaRPr>
          </a:p>
          <a:p>
            <a:pPr marL="216000" indent="-213480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 marL="216000" indent="-213480">
              <a:lnSpc>
                <a:spcPct val="100000"/>
              </a:lnSpc>
              <a:tabLst>
                <a:tab algn="l" pos="0"/>
              </a:tabLst>
            </a:pPr>
            <a:r>
              <a:rPr b="0" lang="en-US" sz="1800" spc="-1" strike="noStrike">
                <a:latin typeface="Arial"/>
              </a:rPr>
              <a:t>As far as I understand, where is not possible. </a:t>
            </a:r>
            <a:endParaRPr b="0" lang="en-US" sz="1800" spc="-1" strike="noStrike">
              <a:latin typeface="Arial"/>
            </a:endParaRPr>
          </a:p>
          <a:p>
            <a:pPr marL="216000" indent="-213480">
              <a:lnSpc>
                <a:spcPct val="100000"/>
              </a:lnSpc>
              <a:tabLst>
                <a:tab algn="l" pos="0"/>
              </a:tabLst>
            </a:pPr>
            <a:r>
              <a:rPr b="0" lang="en-US" sz="1800" spc="-1" strike="noStrike">
                <a:latin typeface="Arial"/>
              </a:rPr>
              <a:t>SELECT is possible only with correlated subquery. (slow)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262" name="CustomShape 3"/>
          <p:cNvSpPr/>
          <p:nvPr/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95BECD65-2396-4324-89F4-04514C1FDBD6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9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3520" cy="3083400"/>
          </a:xfrm>
          <a:prstGeom prst="rect">
            <a:avLst/>
          </a:prstGeom>
        </p:spPr>
      </p:sp>
      <p:sp>
        <p:nvSpPr>
          <p:cNvPr id="226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4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216000" indent="-213480">
              <a:lnSpc>
                <a:spcPct val="100000"/>
              </a:lnSpc>
              <a:tabLst>
                <a:tab algn="l" pos="0"/>
              </a:tabLst>
            </a:pPr>
            <a:r>
              <a:rPr b="0" lang="en-US" sz="1800" spc="-1" strike="noStrike">
                <a:latin typeface="Arial"/>
              </a:rPr>
              <a:t>WITH clauses allow us to improve the structure of an SQL statement without polluting the database namespace.</a:t>
            </a:r>
            <a:endParaRPr b="0" lang="en-US" sz="1800" spc="-1" strike="noStrike">
              <a:latin typeface="Arial"/>
            </a:endParaRPr>
          </a:p>
          <a:p>
            <a:pPr marL="216000" indent="-213480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 marL="216000" indent="-213480">
              <a:lnSpc>
                <a:spcPct val="100000"/>
              </a:lnSpc>
              <a:tabLst>
                <a:tab algn="l" pos="0"/>
              </a:tabLst>
            </a:pPr>
            <a:r>
              <a:rPr b="0" lang="en-US" sz="1800" spc="-1" strike="noStrike">
                <a:latin typeface="Arial"/>
              </a:rPr>
              <a:t>As far as I understand, where is not possible. </a:t>
            </a:r>
            <a:endParaRPr b="0" lang="en-US" sz="1800" spc="-1" strike="noStrike">
              <a:latin typeface="Arial"/>
            </a:endParaRPr>
          </a:p>
          <a:p>
            <a:pPr marL="216000" indent="-213480">
              <a:lnSpc>
                <a:spcPct val="100000"/>
              </a:lnSpc>
              <a:tabLst>
                <a:tab algn="l" pos="0"/>
              </a:tabLst>
            </a:pPr>
            <a:r>
              <a:rPr b="0" lang="en-US" sz="1800" spc="-1" strike="noStrike">
                <a:latin typeface="Arial"/>
              </a:rPr>
              <a:t>SELECT is possible only with correlated subquery. (slow)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265" name="CustomShape 3"/>
          <p:cNvSpPr/>
          <p:nvPr/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0D69F201-7A50-4861-8917-F5D74306F461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9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3520" cy="3083400"/>
          </a:xfrm>
          <a:prstGeom prst="rect">
            <a:avLst/>
          </a:prstGeom>
        </p:spPr>
      </p:sp>
      <p:sp>
        <p:nvSpPr>
          <p:cNvPr id="226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4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216000" indent="-213480">
              <a:lnSpc>
                <a:spcPct val="100000"/>
              </a:lnSpc>
              <a:tabLst>
                <a:tab algn="l" pos="0"/>
              </a:tabLst>
            </a:pPr>
            <a:r>
              <a:rPr b="0" lang="en-US" sz="1800" spc="-1" strike="noStrike">
                <a:latin typeface="Arial"/>
              </a:rPr>
              <a:t>WITH clauses allow us to improve the structure of an SQL statement without polluting the database namespace.</a:t>
            </a:r>
            <a:endParaRPr b="0" lang="en-US" sz="1800" spc="-1" strike="noStrike">
              <a:latin typeface="Arial"/>
            </a:endParaRPr>
          </a:p>
          <a:p>
            <a:pPr marL="216000" indent="-213480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 marL="216000" indent="-213480">
              <a:lnSpc>
                <a:spcPct val="100000"/>
              </a:lnSpc>
              <a:tabLst>
                <a:tab algn="l" pos="0"/>
              </a:tabLst>
            </a:pPr>
            <a:r>
              <a:rPr b="0" lang="en-US" sz="1800" spc="-1" strike="noStrike">
                <a:latin typeface="Arial"/>
              </a:rPr>
              <a:t>As far as I understand, where is not possible. </a:t>
            </a:r>
            <a:endParaRPr b="0" lang="en-US" sz="1800" spc="-1" strike="noStrike">
              <a:latin typeface="Arial"/>
            </a:endParaRPr>
          </a:p>
          <a:p>
            <a:pPr marL="216000" indent="-213480">
              <a:lnSpc>
                <a:spcPct val="100000"/>
              </a:lnSpc>
              <a:tabLst>
                <a:tab algn="l" pos="0"/>
              </a:tabLst>
            </a:pPr>
            <a:r>
              <a:rPr b="0" lang="en-US" sz="1800" spc="-1" strike="noStrike">
                <a:latin typeface="Arial"/>
              </a:rPr>
              <a:t>SELECT is possible only with correlated subquery. (slow)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268" name="CustomShape 3"/>
          <p:cNvSpPr/>
          <p:nvPr/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57969131-E11F-4707-8EBC-543218D7498E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9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9" name="PlaceHolder 1"/>
          <p:cNvSpPr>
            <a:spLocks noGrp="1"/>
          </p:cNvSpPr>
          <p:nvPr>
            <p:ph type="sldImg"/>
          </p:nvPr>
        </p:nvSpPr>
        <p:spPr>
          <a:xfrm>
            <a:off x="380880" y="694800"/>
            <a:ext cx="6094800" cy="3427920"/>
          </a:xfrm>
          <a:prstGeom prst="rect">
            <a:avLst/>
          </a:prstGeom>
        </p:spPr>
      </p:sp>
      <p:sp>
        <p:nvSpPr>
          <p:cNvPr id="2270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320" cy="411372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216000" indent="-215640">
              <a:lnSpc>
                <a:spcPct val="100000"/>
              </a:lnSpc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The WITH clause was introduced in SQL:1999 to define views that are only valid for the query they belong to. </a:t>
            </a:r>
            <a:endParaRPr b="0" lang="en-US" sz="20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8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8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8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8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8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9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9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9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19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19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19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19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19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19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0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20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20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20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20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20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0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0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0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0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2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2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2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2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2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2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2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2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2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2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2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.xml"/>
</Relationships>
</file>

<file path=ppt/slideLayouts/_rels/slideLayout2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.xml"/>
</Relationships>
</file>

<file path=ppt/slideLayouts/_rels/slideLayout2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.xml"/>
</Relationships>
</file>

<file path=ppt/slideLayouts/_rels/slideLayout2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.xml"/>
</Relationships>
</file>

<file path=ppt/slideLayouts/_rels/slideLayout2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.xml"/>
</Relationships>
</file>

<file path=ppt/slideLayouts/_rels/slideLayout2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.xml"/>
</Relationships>
</file>

<file path=ppt/slideLayouts/_rels/slideLayout2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.xml"/>
</Relationships>
</file>

<file path=ppt/slideLayouts/_rels/slideLayout28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.xml"/>
</Relationships>
</file>

<file path=ppt/slideLayouts/_rels/slideLayout28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.xml"/>
</Relationships>
</file>

<file path=ppt/slideLayouts/_rels/slideLayout28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.xml"/>
</Relationships>
</file>

<file path=ppt/slideLayouts/_rels/slideLayout28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.xml"/>
</Relationships>
</file>

<file path=ppt/slideLayouts/_rels/slideLayout28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
</Relationships>
</file>

<file path=ppt/slideLayouts/_rels/slideLayout29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
</Relationships>
</file>

<file path=ppt/slideLayouts/_rels/slideLayout29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
</Relationships>
</file>

<file path=ppt/slideLayouts/_rels/slideLayout29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
</Relationships>
</file>

<file path=ppt/slideLayouts/_rels/slideLayout29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
</Relationships>
</file>

<file path=ppt/slideLayouts/_rels/slideLayout29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
</Relationships>
</file>

<file path=ppt/slideLayouts/_rels/slideLayout29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
</Relationships>
</file>

<file path=ppt/slideLayouts/_rels/slideLayout29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
</Relationships>
</file>

<file path=ppt/slideLayouts/_rels/slideLayout29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
</Relationships>
</file>

<file path=ppt/slideLayouts/_rels/slideLayout29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0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
</Relationships>
</file>

<file path=ppt/slideLayouts/_rels/slideLayout30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6.xml"/>
</Relationships>
</file>

<file path=ppt/slideLayouts/_rels/slideLayout30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6.xml"/>
</Relationships>
</file>

<file path=ppt/slideLayouts/_rels/slideLayout30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6.xml"/>
</Relationships>
</file>

<file path=ppt/slideLayouts/_rels/slideLayout30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6.xml"/>
</Relationships>
</file>

<file path=ppt/slideLayouts/_rels/slideLayout30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6.xml"/>
</Relationships>
</file>

<file path=ppt/slideLayouts/_rels/slideLayout30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6.xml"/>
</Relationships>
</file>

<file path=ppt/slideLayouts/_rels/slideLayout30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6.xml"/>
</Relationships>
</file>

<file path=ppt/slideLayouts/_rels/slideLayout30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6.xml"/>
</Relationships>
</file>

<file path=ppt/slideLayouts/_rels/slideLayout30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6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6.xml"/>
</Relationships>
</file>

<file path=ppt/slideLayouts/_rels/slideLayout3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6.xml"/>
</Relationships>
</file>

<file path=ppt/slideLayouts/_rels/slideLayout3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6.xml"/>
</Relationships>
</file>

<file path=ppt/slideLayouts/_rels/slideLayout3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7.xml"/>
</Relationships>
</file>

<file path=ppt/slideLayouts/_rels/slideLayout3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7.xml"/>
</Relationships>
</file>

<file path=ppt/slideLayouts/_rels/slideLayout3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7.xml"/>
</Relationships>
</file>

<file path=ppt/slideLayouts/_rels/slideLayout3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7.xml"/>
</Relationships>
</file>

<file path=ppt/slideLayouts/_rels/slideLayout3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7.xml"/>
</Relationships>
</file>

<file path=ppt/slideLayouts/_rels/slideLayout3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7.xml"/>
</Relationships>
</file>

<file path=ppt/slideLayouts/_rels/slideLayout3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7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7.xml"/>
</Relationships>
</file>

<file path=ppt/slideLayouts/_rels/slideLayout3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7.xml"/>
</Relationships>
</file>

<file path=ppt/slideLayouts/_rels/slideLayout3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7.xml"/>
</Relationships>
</file>

<file path=ppt/slideLayouts/_rels/slideLayout3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7.xml"/>
</Relationships>
</file>

<file path=ppt/slideLayouts/_rels/slideLayout3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7.xml"/>
</Relationships>
</file>

<file path=ppt/slideLayouts/_rels/slideLayout3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8.xml"/>
</Relationships>
</file>

<file path=ppt/slideLayouts/_rels/slideLayout3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8.xml"/>
</Relationships>
</file>

<file path=ppt/slideLayouts/_rels/slideLayout3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8.xml"/>
</Relationships>
</file>

<file path=ppt/slideLayouts/_rels/slideLayout3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8.xml"/>
</Relationships>
</file>

<file path=ppt/slideLayouts/_rels/slideLayout3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8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8.xml"/>
</Relationships>
</file>

<file path=ppt/slideLayouts/_rels/slideLayout3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8.xml"/>
</Relationships>
</file>

<file path=ppt/slideLayouts/_rels/slideLayout3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8.xml"/>
</Relationships>
</file>

<file path=ppt/slideLayouts/_rels/slideLayout3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8.xml"/>
</Relationships>
</file>

<file path=ppt/slideLayouts/_rels/slideLayout3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8.xml"/>
</Relationships>
</file>

<file path=ppt/slideLayouts/_rels/slideLayout3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8.xml"/>
</Relationships>
</file>

<file path=ppt/slideLayouts/_rels/slideLayout3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8.xml"/>
</Relationships>
</file>

<file path=ppt/slideLayouts/_rels/slideLayout3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9.xml"/>
</Relationships>
</file>

<file path=ppt/slideLayouts/_rels/slideLayout3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9.xml"/>
</Relationships>
</file>

<file path=ppt/slideLayouts/_rels/slideLayout3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9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9.xml"/>
</Relationships>
</file>

<file path=ppt/slideLayouts/_rels/slideLayout3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9.xml"/>
</Relationships>
</file>

<file path=ppt/slideLayouts/_rels/slideLayout3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9.xml"/>
</Relationships>
</file>

<file path=ppt/slideLayouts/_rels/slideLayout3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9.xml"/>
</Relationships>
</file>

<file path=ppt/slideLayouts/_rels/slideLayout3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9.xml"/>
</Relationships>
</file>

<file path=ppt/slideLayouts/_rels/slideLayout3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9.xml"/>
</Relationships>
</file>

<file path=ppt/slideLayouts/_rels/slideLayout3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9.xml"/>
</Relationships>
</file>

<file path=ppt/slideLayouts/_rels/slideLayout3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9.xml"/>
</Relationships>
</file>

<file path=ppt/slideLayouts/_rels/slideLayout3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9.xml"/>
</Relationships>
</file>

<file path=ppt/slideLayouts/_rels/slideLayout3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0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0.xml"/>
</Relationships>
</file>

<file path=ppt/slideLayouts/_rels/slideLayout3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0.xml"/>
</Relationships>
</file>

<file path=ppt/slideLayouts/_rels/slideLayout3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0.xml"/>
</Relationships>
</file>

<file path=ppt/slideLayouts/_rels/slideLayout3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0.xml"/>
</Relationships>
</file>

<file path=ppt/slideLayouts/_rels/slideLayout3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0.xml"/>
</Relationships>
</file>

<file path=ppt/slideLayouts/_rels/slideLayout3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0.xml"/>
</Relationships>
</file>

<file path=ppt/slideLayouts/_rels/slideLayout3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0.xml"/>
</Relationships>
</file>

<file path=ppt/slideLayouts/_rels/slideLayout3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0.xml"/>
</Relationships>
</file>

<file path=ppt/slideLayouts/_rels/slideLayout3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0.xml"/>
</Relationships>
</file>

<file path=ppt/slideLayouts/_rels/slideLayout3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0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0.xml"/>
</Relationships>
</file>

<file path=ppt/slideLayouts/_rels/slideLayout3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1.xml"/>
</Relationships>
</file>

<file path=ppt/slideLayouts/_rels/slideLayout3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1.xml"/>
</Relationships>
</file>

<file path=ppt/slideLayouts/_rels/slideLayout3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1.xml"/>
</Relationships>
</file>

<file path=ppt/slideLayouts/_rels/slideLayout3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1.xml"/>
</Relationships>
</file>

<file path=ppt/slideLayouts/_rels/slideLayout3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1.xml"/>
</Relationships>
</file>

<file path=ppt/slideLayouts/_rels/slideLayout3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1.xml"/>
</Relationships>
</file>

<file path=ppt/slideLayouts/_rels/slideLayout3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1.xml"/>
</Relationships>
</file>

<file path=ppt/slideLayouts/_rels/slideLayout3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1.xml"/>
</Relationships>
</file>

<file path=ppt/slideLayouts/_rels/slideLayout3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1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1.xml"/>
</Relationships>
</file>

<file path=ppt/slideLayouts/_rels/slideLayout3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1.xml"/>
</Relationships>
</file>

<file path=ppt/slideLayouts/_rels/slideLayout3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1.xml"/>
</Relationships>
</file>

<file path=ppt/slideLayouts/_rels/slideLayout3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2.xml"/>
</Relationships>
</file>

<file path=ppt/slideLayouts/_rels/slideLayout3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2.xml"/>
</Relationships>
</file>

<file path=ppt/slideLayouts/_rels/slideLayout3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2.xml"/>
</Relationships>
</file>

<file path=ppt/slideLayouts/_rels/slideLayout3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2.xml"/>
</Relationships>
</file>

<file path=ppt/slideLayouts/_rels/slideLayout3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2.xml"/>
</Relationships>
</file>

<file path=ppt/slideLayouts/_rels/slideLayout3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2.xml"/>
</Relationships>
</file>

<file path=ppt/slideLayouts/_rels/slideLayout3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2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2.xml"/>
</Relationships>
</file>

<file path=ppt/slideLayouts/_rels/slideLayout3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2.xml"/>
</Relationships>
</file>

<file path=ppt/slideLayouts/_rels/slideLayout3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2.xml"/>
</Relationships>
</file>

<file path=ppt/slideLayouts/_rels/slideLayout3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2.xml"/>
</Relationships>
</file>

<file path=ppt/slideLayouts/_rels/slideLayout3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2.xml"/>
</Relationships>
</file>

<file path=ppt/slideLayouts/_rels/slideLayout38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3.xml"/>
</Relationships>
</file>

<file path=ppt/slideLayouts/_rels/slideLayout38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3.xml"/>
</Relationships>
</file>

<file path=ppt/slideLayouts/_rels/slideLayout38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3.xml"/>
</Relationships>
</file>

<file path=ppt/slideLayouts/_rels/slideLayout38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3.xml"/>
</Relationships>
</file>

<file path=ppt/slideLayouts/_rels/slideLayout38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3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3.xml"/>
</Relationships>
</file>

<file path=ppt/slideLayouts/_rels/slideLayout39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3.xml"/>
</Relationships>
</file>

<file path=ppt/slideLayouts/_rels/slideLayout39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3.xml"/>
</Relationships>
</file>

<file path=ppt/slideLayouts/_rels/slideLayout39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3.xml"/>
</Relationships>
</file>

<file path=ppt/slideLayouts/_rels/slideLayout39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3.xml"/>
</Relationships>
</file>

<file path=ppt/slideLayouts/_rels/slideLayout39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3.xml"/>
</Relationships>
</file>

<file path=ppt/slideLayouts/_rels/slideLayout39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3.xml"/>
</Relationships>
</file>

<file path=ppt/slideLayouts/_rels/slideLayout39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4.xml"/>
</Relationships>
</file>

<file path=ppt/slideLayouts/_rels/slideLayout39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4.xml"/>
</Relationships>
</file>

<file path=ppt/slideLayouts/_rels/slideLayout39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0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4.xml"/>
</Relationships>
</file>

<file path=ppt/slideLayouts/_rels/slideLayout40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4.xml"/>
</Relationships>
</file>

<file path=ppt/slideLayouts/_rels/slideLayout40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4.xml"/>
</Relationships>
</file>

<file path=ppt/slideLayouts/_rels/slideLayout40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4.xml"/>
</Relationships>
</file>

<file path=ppt/slideLayouts/_rels/slideLayout40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4.xml"/>
</Relationships>
</file>

<file path=ppt/slideLayouts/_rels/slideLayout40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4.xml"/>
</Relationships>
</file>

<file path=ppt/slideLayouts/_rels/slideLayout40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4.xml"/>
</Relationships>
</file>

<file path=ppt/slideLayouts/_rels/slideLayout40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4.xml"/>
</Relationships>
</file>

<file path=ppt/slideLayouts/_rels/slideLayout40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4.xml"/>
</Relationships>
</file>

<file path=ppt/slideLayouts/_rels/slideLayout40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5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5.xml"/>
</Relationships>
</file>

<file path=ppt/slideLayouts/_rels/slideLayout4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5.xml"/>
</Relationships>
</file>

<file path=ppt/slideLayouts/_rels/slideLayout4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5.xml"/>
</Relationships>
</file>

<file path=ppt/slideLayouts/_rels/slideLayout4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5.xml"/>
</Relationships>
</file>

<file path=ppt/slideLayouts/_rels/slideLayout4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5.xml"/>
</Relationships>
</file>

<file path=ppt/slideLayouts/_rels/slideLayout4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5.xml"/>
</Relationships>
</file>

<file path=ppt/slideLayouts/_rels/slideLayout4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5.xml"/>
</Relationships>
</file>

<file path=ppt/slideLayouts/_rels/slideLayout4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5.xml"/>
</Relationships>
</file>

<file path=ppt/slideLayouts/_rels/slideLayout4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5.xml"/>
</Relationships>
</file>

<file path=ppt/slideLayouts/_rels/slideLayout4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5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5.xml"/>
</Relationships>
</file>

<file path=ppt/slideLayouts/_rels/slideLayout4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6.xml"/>
</Relationships>
</file>

<file path=ppt/slideLayouts/_rels/slideLayout4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6.xml"/>
</Relationships>
</file>

<file path=ppt/slideLayouts/_rels/slideLayout4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6.xml"/>
</Relationships>
</file>

<file path=ppt/slideLayouts/_rels/slideLayout4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6.xml"/>
</Relationships>
</file>

<file path=ppt/slideLayouts/_rels/slideLayout4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6.xml"/>
</Relationships>
</file>

<file path=ppt/slideLayouts/_rels/slideLayout4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6.xml"/>
</Relationships>
</file>

<file path=ppt/slideLayouts/_rels/slideLayout4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6.xml"/>
</Relationships>
</file>

<file path=ppt/slideLayouts/_rels/slideLayout4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6.xml"/>
</Relationships>
</file>

<file path=ppt/slideLayouts/_rels/slideLayout4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6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6.xml"/>
</Relationships>
</file>

<file path=ppt/slideLayouts/_rels/slideLayout4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6.xml"/>
</Relationships>
</file>

<file path=ppt/slideLayouts/_rels/slideLayout4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6.xml"/>
</Relationships>
</file>

<file path=ppt/slideLayouts/_rels/slideLayout4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7.xml"/>
</Relationships>
</file>

<file path=ppt/slideLayouts/_rels/slideLayout4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7.xml"/>
</Relationships>
</file>

<file path=ppt/slideLayouts/_rels/slideLayout4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7.xml"/>
</Relationships>
</file>

<file path=ppt/slideLayouts/_rels/slideLayout4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7.xml"/>
</Relationships>
</file>

<file path=ppt/slideLayouts/_rels/slideLayout4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7.xml"/>
</Relationships>
</file>

<file path=ppt/slideLayouts/_rels/slideLayout4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7.xml"/>
</Relationships>
</file>

<file path=ppt/slideLayouts/_rels/slideLayout4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7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7.xml"/>
</Relationships>
</file>

<file path=ppt/slideLayouts/_rels/slideLayout4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7.xml"/>
</Relationships>
</file>

<file path=ppt/slideLayouts/_rels/slideLayout4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7.xml"/>
</Relationships>
</file>

<file path=ppt/slideLayouts/_rels/slideLayout4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7.xml"/>
</Relationships>
</file>

<file path=ppt/slideLayouts/_rels/slideLayout4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7.xml"/>
</Relationships>
</file>

<file path=ppt/slideLayouts/_rels/slideLayout4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8.xml"/>
</Relationships>
</file>

<file path=ppt/slideLayouts/_rels/slideLayout4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8.xml"/>
</Relationships>
</file>

<file path=ppt/slideLayouts/_rels/slideLayout4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8.xml"/>
</Relationships>
</file>

<file path=ppt/slideLayouts/_rels/slideLayout4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8.xml"/>
</Relationships>
</file>

<file path=ppt/slideLayouts/_rels/slideLayout4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8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8.xml"/>
</Relationships>
</file>

<file path=ppt/slideLayouts/_rels/slideLayout4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8.xml"/>
</Relationships>
</file>

<file path=ppt/slideLayouts/_rels/slideLayout4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8.xml"/>
</Relationships>
</file>

<file path=ppt/slideLayouts/_rels/slideLayout4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8.xml"/>
</Relationships>
</file>

<file path=ppt/slideLayouts/_rels/slideLayout4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8.xml"/>
</Relationships>
</file>

<file path=ppt/slideLayouts/_rels/slideLayout4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8.xml"/>
</Relationships>
</file>

<file path=ppt/slideLayouts/_rels/slideLayout4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8.xml"/>
</Relationships>
</file>

<file path=ppt/slideLayouts/_rels/slideLayout4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9.xml"/>
</Relationships>
</file>

<file path=ppt/slideLayouts/_rels/slideLayout4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9.xml"/>
</Relationships>
</file>

<file path=ppt/slideLayouts/_rels/slideLayout4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9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9.xml"/>
</Relationships>
</file>

<file path=ppt/slideLayouts/_rels/slideLayout4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9.xml"/>
</Relationships>
</file>

<file path=ppt/slideLayouts/_rels/slideLayout4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9.xml"/>
</Relationships>
</file>

<file path=ppt/slideLayouts/_rels/slideLayout4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9.xml"/>
</Relationships>
</file>

<file path=ppt/slideLayouts/_rels/slideLayout4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9.xml"/>
</Relationships>
</file>

<file path=ppt/slideLayouts/_rels/slideLayout4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9.xml"/>
</Relationships>
</file>

<file path=ppt/slideLayouts/_rels/slideLayout4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9.xml"/>
</Relationships>
</file>

<file path=ppt/slideLayouts/_rels/slideLayout4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9.xml"/>
</Relationships>
</file>

<file path=ppt/slideLayouts/_rels/slideLayout4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9.xml"/>
</Relationships>
</file>

<file path=ppt/slideLayouts/_rels/slideLayout4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0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0.xml"/>
</Relationships>
</file>

<file path=ppt/slideLayouts/_rels/slideLayout4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0.xml"/>
</Relationships>
</file>

<file path=ppt/slideLayouts/_rels/slideLayout4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0.xml"/>
</Relationships>
</file>

<file path=ppt/slideLayouts/_rels/slideLayout4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0.xml"/>
</Relationships>
</file>

<file path=ppt/slideLayouts/_rels/slideLayout4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0.xml"/>
</Relationships>
</file>

<file path=ppt/slideLayouts/_rels/slideLayout4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0.xml"/>
</Relationships>
</file>

<file path=ppt/slideLayouts/_rels/slideLayout4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0.xml"/>
</Relationships>
</file>

<file path=ppt/slideLayouts/_rels/slideLayout4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0.xml"/>
</Relationships>
</file>

<file path=ppt/slideLayouts/_rels/slideLayout4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0.xml"/>
</Relationships>
</file>

<file path=ppt/slideLayouts/_rels/slideLayout4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0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0.xml"/>
</Relationships>
</file>

<file path=ppt/slideLayouts/_rels/slideLayout4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1.xml"/>
</Relationships>
</file>

<file path=ppt/slideLayouts/_rels/slideLayout4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1.xml"/>
</Relationships>
</file>

<file path=ppt/slideLayouts/_rels/slideLayout4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1.xml"/>
</Relationships>
</file>

<file path=ppt/slideLayouts/_rels/slideLayout4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1.xml"/>
</Relationships>
</file>

<file path=ppt/slideLayouts/_rels/slideLayout48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1.xml"/>
</Relationships>
</file>

<file path=ppt/slideLayouts/_rels/slideLayout48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1.xml"/>
</Relationships>
</file>

<file path=ppt/slideLayouts/_rels/slideLayout48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1.xml"/>
</Relationships>
</file>

<file path=ppt/slideLayouts/_rels/slideLayout48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1.xml"/>
</Relationships>
</file>

<file path=ppt/slideLayouts/_rels/slideLayout48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1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49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1.xml"/>
</Relationships>
</file>

<file path=ppt/slideLayouts/_rels/slideLayout49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1.xml"/>
</Relationships>
</file>

<file path=ppt/slideLayouts/_rels/slideLayout49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1.xml"/>
</Relationships>
</file>

<file path=ppt/slideLayouts/_rels/slideLayout49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2.xml"/>
</Relationships>
</file>

<file path=ppt/slideLayouts/_rels/slideLayout49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2.xml"/>
</Relationships>
</file>

<file path=ppt/slideLayouts/_rels/slideLayout49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2.xml"/>
</Relationships>
</file>

<file path=ppt/slideLayouts/_rels/slideLayout49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2.xml"/>
</Relationships>
</file>

<file path=ppt/slideLayouts/_rels/slideLayout49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2.xml"/>
</Relationships>
</file>

<file path=ppt/slideLayouts/_rels/slideLayout49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2.xml"/>
</Relationships>
</file>

<file path=ppt/slideLayouts/_rels/slideLayout49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2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0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2.xml"/>
</Relationships>
</file>

<file path=ppt/slideLayouts/_rels/slideLayout50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2.xml"/>
</Relationships>
</file>

<file path=ppt/slideLayouts/_rels/slideLayout50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2.xml"/>
</Relationships>
</file>

<file path=ppt/slideLayouts/_rels/slideLayout50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2.xml"/>
</Relationships>
</file>

<file path=ppt/slideLayouts/_rels/slideLayout50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2.xml"/>
</Relationships>
</file>

<file path=ppt/slideLayouts/_rels/slideLayout50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3.xml"/>
</Relationships>
</file>

<file path=ppt/slideLayouts/_rels/slideLayout50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3.xml"/>
</Relationships>
</file>

<file path=ppt/slideLayouts/_rels/slideLayout50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3.xml"/>
</Relationships>
</file>

<file path=ppt/slideLayouts/_rels/slideLayout50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3.xml"/>
</Relationships>
</file>

<file path=ppt/slideLayouts/_rels/slideLayout50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3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3.xml"/>
</Relationships>
</file>

<file path=ppt/slideLayouts/_rels/slideLayout5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3.xml"/>
</Relationships>
</file>

<file path=ppt/slideLayouts/_rels/slideLayout5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3.xml"/>
</Relationships>
</file>

<file path=ppt/slideLayouts/_rels/slideLayout5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3.xml"/>
</Relationships>
</file>

<file path=ppt/slideLayouts/_rels/slideLayout5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3.xml"/>
</Relationships>
</file>

<file path=ppt/slideLayouts/_rels/slideLayout5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3.xml"/>
</Relationships>
</file>

<file path=ppt/slideLayouts/_rels/slideLayout5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3.xml"/>
</Relationships>
</file>

<file path=ppt/slideLayouts/_rels/slideLayout5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4.xml"/>
</Relationships>
</file>

<file path=ppt/slideLayouts/_rels/slideLayout5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4.xml"/>
</Relationships>
</file>

<file path=ppt/slideLayouts/_rels/slideLayout5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4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4.xml"/>
</Relationships>
</file>

<file path=ppt/slideLayouts/_rels/slideLayout5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4.xml"/>
</Relationships>
</file>

<file path=ppt/slideLayouts/_rels/slideLayout5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4.xml"/>
</Relationships>
</file>

<file path=ppt/slideLayouts/_rels/slideLayout5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4.xml"/>
</Relationships>
</file>

<file path=ppt/slideLayouts/_rels/slideLayout5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4.xml"/>
</Relationships>
</file>

<file path=ppt/slideLayouts/_rels/slideLayout5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4.xml"/>
</Relationships>
</file>

<file path=ppt/slideLayouts/_rels/slideLayout5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4.xml"/>
</Relationships>
</file>

<file path=ppt/slideLayouts/_rels/slideLayout5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4.xml"/>
</Relationships>
</file>

<file path=ppt/slideLayouts/_rels/slideLayout5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4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9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9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0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4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0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0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0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4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0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5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3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0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5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0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5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0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0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5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0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6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8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9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0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1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2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0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8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8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8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9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9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9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0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0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8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1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11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12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1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14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15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2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2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2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3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3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3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3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3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4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4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4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4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4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4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4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4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50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5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53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54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5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56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57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65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6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6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7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7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7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7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7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7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80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8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8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8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8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87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8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9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9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92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9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95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96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97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98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99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0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0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1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1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1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1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1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1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2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21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2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2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2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28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3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3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3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33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3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36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37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38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39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40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4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4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5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5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5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5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5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6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6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62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6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6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6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6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69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7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7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7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74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7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77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78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79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80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81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8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9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9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9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9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9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0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0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0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04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0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0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0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1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11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1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1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1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16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1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19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20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21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22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23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3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3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3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3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8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8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8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4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4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4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8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4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4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4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8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5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5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5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5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5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5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5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60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63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64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6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66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67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9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75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7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7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8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9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8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8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8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8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8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90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9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9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9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9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97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9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0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0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02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0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05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06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07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08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09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0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1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1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2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2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2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2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2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3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3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32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3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3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3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3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39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4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4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4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44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4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47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48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49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50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51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58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6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6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2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6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6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6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7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7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73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7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7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7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7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80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8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8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8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85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8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88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89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90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91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92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0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0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0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0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2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1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1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1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1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1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1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1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1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2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2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2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2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2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2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28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3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31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32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3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34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35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4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4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4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4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2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5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5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5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5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5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6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6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6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6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6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6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6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6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70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7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73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74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7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76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77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84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8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8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8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2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9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9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9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9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9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99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0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0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0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0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06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0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0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1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11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1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14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15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16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17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18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25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2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3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3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3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3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3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3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40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4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4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4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4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47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4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5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5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52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55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56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57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58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59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6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6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7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7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2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7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7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7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7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8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81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8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8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8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8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8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8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88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8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9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9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9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93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8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9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96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97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98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99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00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8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29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0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9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0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9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1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1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9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29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9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1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9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22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9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2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2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9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2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29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9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3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3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3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34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0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3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37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38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39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40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41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0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0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5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0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5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0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5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5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0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30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0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6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6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6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0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6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6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6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0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6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6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7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7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7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7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7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7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78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8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81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82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8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84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85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9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9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9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9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3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0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0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0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3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0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0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0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1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1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1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1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1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1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1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1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20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2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23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24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2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26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27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35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3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3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4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4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4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4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4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4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50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5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5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5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5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57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5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6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6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62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6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65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66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67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68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69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7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7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8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8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3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3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8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8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8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8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9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91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9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9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9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9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98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0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0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0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03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0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06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07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08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09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10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5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1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1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2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2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3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2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2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2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3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3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32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3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3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3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3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39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4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4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4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44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8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9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0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1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2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4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47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48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49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50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51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58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6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6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3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5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6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6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6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7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7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73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7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7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7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7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80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8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8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8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85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8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88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89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90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91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92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00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0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0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0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3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0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1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1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1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1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15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1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1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1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2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22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2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2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27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2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30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31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32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33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34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8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42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8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4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8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4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4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8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9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9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9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5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5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5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9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5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5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57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9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5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6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6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9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6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64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9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6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6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6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69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9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7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72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73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74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75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76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9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9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85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9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8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0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8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9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0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40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0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9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9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9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0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9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9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00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0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0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0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0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0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0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07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0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0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1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1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12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0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1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15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16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17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18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19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0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4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2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2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3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3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4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3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3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3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3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4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41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4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4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4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48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5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5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5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53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5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56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57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58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59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60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4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6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6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7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7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4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7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7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7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8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8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82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8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8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8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8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89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9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9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9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94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9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97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98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99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00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01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4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10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1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1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4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7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1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2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2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4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2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2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25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2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2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3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32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3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3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3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37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3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40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41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42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43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44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4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52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5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5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9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6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6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6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6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6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67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6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7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7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7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74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7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7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7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79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8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82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83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84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85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86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4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9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9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1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9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9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4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0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0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0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0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0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0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1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1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1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1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1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1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1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1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20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2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23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24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2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26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27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6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34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3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3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3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4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1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4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4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4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4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49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5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5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5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5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56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5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6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61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9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0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1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2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3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6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64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65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66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67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68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4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75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7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7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8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8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48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2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8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8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8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8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8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8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8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90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8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9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9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9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49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9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97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9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9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0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0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02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9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70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05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06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07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08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09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9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49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71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9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71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9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7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9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49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3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9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72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2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2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7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0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72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3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31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0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73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3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3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0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73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38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0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74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4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4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43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0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74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46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47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48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49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50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0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0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758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0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76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0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7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6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0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7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5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76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6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6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77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7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73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77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7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7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77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80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78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8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8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85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78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88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89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90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91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92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79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80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7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80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0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5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6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80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0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1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8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1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14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8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1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8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21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82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2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2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26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82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29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30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31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32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33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8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8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8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9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9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8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0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1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2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4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5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12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1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2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2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7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2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3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4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3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9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4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2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3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4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5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6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54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5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6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6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9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7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7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6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7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1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8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4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5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6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7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8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8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95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9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9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0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0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0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7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1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2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5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6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7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8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9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9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38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4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slideLayout" Target="../slideLayouts/slideLayout109.xml"/><Relationship Id="rId5" Type="http://schemas.openxmlformats.org/officeDocument/2006/relationships/slideLayout" Target="../slideLayouts/slideLayout110.xml"/><Relationship Id="rId6" Type="http://schemas.openxmlformats.org/officeDocument/2006/relationships/slideLayout" Target="../slideLayouts/slideLayout111.xml"/><Relationship Id="rId7" Type="http://schemas.openxmlformats.org/officeDocument/2006/relationships/slideLayout" Target="../slideLayouts/slideLayout112.xml"/><Relationship Id="rId8" Type="http://schemas.openxmlformats.org/officeDocument/2006/relationships/slideLayout" Target="../slideLayouts/slideLayout113.xml"/><Relationship Id="rId9" Type="http://schemas.openxmlformats.org/officeDocument/2006/relationships/slideLayout" Target="../slideLayouts/slideLayout114.xml"/><Relationship Id="rId10" Type="http://schemas.openxmlformats.org/officeDocument/2006/relationships/slideLayout" Target="../slideLayouts/slideLayout115.xml"/><Relationship Id="rId11" Type="http://schemas.openxmlformats.org/officeDocument/2006/relationships/slideLayout" Target="../slideLayouts/slideLayout116.xml"/><Relationship Id="rId12" Type="http://schemas.openxmlformats.org/officeDocument/2006/relationships/slideLayout" Target="../slideLayouts/slideLayout117.xml"/><Relationship Id="rId13" Type="http://schemas.openxmlformats.org/officeDocument/2006/relationships/slideLayout" Target="../slideLayouts/slideLayout118.xml"/><Relationship Id="rId14" Type="http://schemas.openxmlformats.org/officeDocument/2006/relationships/slideLayout" Target="../slideLayouts/slideLayout119.xml"/><Relationship Id="rId15" Type="http://schemas.openxmlformats.org/officeDocument/2006/relationships/slideLayout" Target="../slideLayouts/slideLayout120.xml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slideLayout" Target="../slideLayouts/slideLayout121.xml"/><Relationship Id="rId5" Type="http://schemas.openxmlformats.org/officeDocument/2006/relationships/slideLayout" Target="../slideLayouts/slideLayout122.xml"/><Relationship Id="rId6" Type="http://schemas.openxmlformats.org/officeDocument/2006/relationships/slideLayout" Target="../slideLayouts/slideLayout123.xml"/><Relationship Id="rId7" Type="http://schemas.openxmlformats.org/officeDocument/2006/relationships/slideLayout" Target="../slideLayouts/slideLayout124.xml"/><Relationship Id="rId8" Type="http://schemas.openxmlformats.org/officeDocument/2006/relationships/slideLayout" Target="../slideLayouts/slideLayout125.xml"/><Relationship Id="rId9" Type="http://schemas.openxmlformats.org/officeDocument/2006/relationships/slideLayout" Target="../slideLayouts/slideLayout126.xml"/><Relationship Id="rId10" Type="http://schemas.openxmlformats.org/officeDocument/2006/relationships/slideLayout" Target="../slideLayouts/slideLayout127.xml"/><Relationship Id="rId11" Type="http://schemas.openxmlformats.org/officeDocument/2006/relationships/slideLayout" Target="../slideLayouts/slideLayout128.xml"/><Relationship Id="rId12" Type="http://schemas.openxmlformats.org/officeDocument/2006/relationships/slideLayout" Target="../slideLayouts/slideLayout129.xml"/><Relationship Id="rId13" Type="http://schemas.openxmlformats.org/officeDocument/2006/relationships/slideLayout" Target="../slideLayouts/slideLayout130.xml"/><Relationship Id="rId14" Type="http://schemas.openxmlformats.org/officeDocument/2006/relationships/slideLayout" Target="../slideLayouts/slideLayout131.xml"/><Relationship Id="rId15" Type="http://schemas.openxmlformats.org/officeDocument/2006/relationships/slideLayout" Target="../slideLayouts/slideLayout132.xml"/>
</Relationships>
</file>

<file path=ppt/slideMasters/_rels/slideMaster12.xml.rels><?xml version="1.0" encoding="UTF-8"?>
<Relationships xmlns="http://schemas.openxmlformats.org/package/2006/relationships"><Relationship Id="rId1" Type="http://schemas.openxmlformats.org/officeDocument/2006/relationships/theme" Target="../theme/theme12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slideLayout" Target="../slideLayouts/slideLayout133.xml"/><Relationship Id="rId5" Type="http://schemas.openxmlformats.org/officeDocument/2006/relationships/slideLayout" Target="../slideLayouts/slideLayout134.xml"/><Relationship Id="rId6" Type="http://schemas.openxmlformats.org/officeDocument/2006/relationships/slideLayout" Target="../slideLayouts/slideLayout135.xml"/><Relationship Id="rId7" Type="http://schemas.openxmlformats.org/officeDocument/2006/relationships/slideLayout" Target="../slideLayouts/slideLayout136.xml"/><Relationship Id="rId8" Type="http://schemas.openxmlformats.org/officeDocument/2006/relationships/slideLayout" Target="../slideLayouts/slideLayout137.xml"/><Relationship Id="rId9" Type="http://schemas.openxmlformats.org/officeDocument/2006/relationships/slideLayout" Target="../slideLayouts/slideLayout138.xml"/><Relationship Id="rId10" Type="http://schemas.openxmlformats.org/officeDocument/2006/relationships/slideLayout" Target="../slideLayouts/slideLayout139.xml"/><Relationship Id="rId11" Type="http://schemas.openxmlformats.org/officeDocument/2006/relationships/slideLayout" Target="../slideLayouts/slideLayout140.xml"/><Relationship Id="rId12" Type="http://schemas.openxmlformats.org/officeDocument/2006/relationships/slideLayout" Target="../slideLayouts/slideLayout141.xml"/><Relationship Id="rId13" Type="http://schemas.openxmlformats.org/officeDocument/2006/relationships/slideLayout" Target="../slideLayouts/slideLayout142.xml"/><Relationship Id="rId14" Type="http://schemas.openxmlformats.org/officeDocument/2006/relationships/slideLayout" Target="../slideLayouts/slideLayout143.xml"/><Relationship Id="rId15" Type="http://schemas.openxmlformats.org/officeDocument/2006/relationships/slideLayout" Target="../slideLayouts/slideLayout144.xml"/>
</Relationships>
</file>

<file path=ppt/slideMasters/_rels/slideMaster13.xml.rels><?xml version="1.0" encoding="UTF-8"?>
<Relationships xmlns="http://schemas.openxmlformats.org/package/2006/relationships"><Relationship Id="rId1" Type="http://schemas.openxmlformats.org/officeDocument/2006/relationships/theme" Target="../theme/theme13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Relationship Id="rId4" Type="http://schemas.openxmlformats.org/officeDocument/2006/relationships/slideLayout" Target="../slideLayouts/slideLayout145.xml"/><Relationship Id="rId5" Type="http://schemas.openxmlformats.org/officeDocument/2006/relationships/slideLayout" Target="../slideLayouts/slideLayout146.xml"/><Relationship Id="rId6" Type="http://schemas.openxmlformats.org/officeDocument/2006/relationships/slideLayout" Target="../slideLayouts/slideLayout147.xml"/><Relationship Id="rId7" Type="http://schemas.openxmlformats.org/officeDocument/2006/relationships/slideLayout" Target="../slideLayouts/slideLayout148.xml"/><Relationship Id="rId8" Type="http://schemas.openxmlformats.org/officeDocument/2006/relationships/slideLayout" Target="../slideLayouts/slideLayout149.xml"/><Relationship Id="rId9" Type="http://schemas.openxmlformats.org/officeDocument/2006/relationships/slideLayout" Target="../slideLayouts/slideLayout150.xml"/><Relationship Id="rId10" Type="http://schemas.openxmlformats.org/officeDocument/2006/relationships/slideLayout" Target="../slideLayouts/slideLayout151.xml"/><Relationship Id="rId11" Type="http://schemas.openxmlformats.org/officeDocument/2006/relationships/slideLayout" Target="../slideLayouts/slideLayout152.xml"/><Relationship Id="rId12" Type="http://schemas.openxmlformats.org/officeDocument/2006/relationships/slideLayout" Target="../slideLayouts/slideLayout153.xml"/><Relationship Id="rId13" Type="http://schemas.openxmlformats.org/officeDocument/2006/relationships/slideLayout" Target="../slideLayouts/slideLayout154.xml"/><Relationship Id="rId14" Type="http://schemas.openxmlformats.org/officeDocument/2006/relationships/slideLayout" Target="../slideLayouts/slideLayout155.xml"/><Relationship Id="rId15" Type="http://schemas.openxmlformats.org/officeDocument/2006/relationships/slideLayout" Target="../slideLayouts/slideLayout156.xml"/>
</Relationships>
</file>

<file path=ppt/slideMasters/_rels/slideMaster14.xml.rels><?xml version="1.0" encoding="UTF-8"?>
<Relationships xmlns="http://schemas.openxmlformats.org/package/2006/relationships"><Relationship Id="rId1" Type="http://schemas.openxmlformats.org/officeDocument/2006/relationships/theme" Target="../theme/theme14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slideLayout" Target="../slideLayouts/slideLayout160.xml"/><Relationship Id="rId8" Type="http://schemas.openxmlformats.org/officeDocument/2006/relationships/slideLayout" Target="../slideLayouts/slideLayout161.xml"/><Relationship Id="rId9" Type="http://schemas.openxmlformats.org/officeDocument/2006/relationships/slideLayout" Target="../slideLayouts/slideLayout162.xml"/><Relationship Id="rId10" Type="http://schemas.openxmlformats.org/officeDocument/2006/relationships/slideLayout" Target="../slideLayouts/slideLayout163.xml"/><Relationship Id="rId11" Type="http://schemas.openxmlformats.org/officeDocument/2006/relationships/slideLayout" Target="../slideLayouts/slideLayout164.xml"/><Relationship Id="rId12" Type="http://schemas.openxmlformats.org/officeDocument/2006/relationships/slideLayout" Target="../slideLayouts/slideLayout165.xml"/><Relationship Id="rId13" Type="http://schemas.openxmlformats.org/officeDocument/2006/relationships/slideLayout" Target="../slideLayouts/slideLayout166.xml"/><Relationship Id="rId14" Type="http://schemas.openxmlformats.org/officeDocument/2006/relationships/slideLayout" Target="../slideLayouts/slideLayout167.xml"/><Relationship Id="rId15" Type="http://schemas.openxmlformats.org/officeDocument/2006/relationships/slideLayout" Target="../slideLayouts/slideLayout168.xml"/>
</Relationships>
</file>

<file path=ppt/slideMasters/_rels/slideMaster15.xml.rels><?xml version="1.0" encoding="UTF-8"?>
<Relationships xmlns="http://schemas.openxmlformats.org/package/2006/relationships"><Relationship Id="rId1" Type="http://schemas.openxmlformats.org/officeDocument/2006/relationships/theme" Target="../theme/theme15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Relationship Id="rId4" Type="http://schemas.openxmlformats.org/officeDocument/2006/relationships/slideLayout" Target="../slideLayouts/slideLayout169.xml"/><Relationship Id="rId5" Type="http://schemas.openxmlformats.org/officeDocument/2006/relationships/slideLayout" Target="../slideLayouts/slideLayout170.xml"/><Relationship Id="rId6" Type="http://schemas.openxmlformats.org/officeDocument/2006/relationships/slideLayout" Target="../slideLayouts/slideLayout171.xml"/><Relationship Id="rId7" Type="http://schemas.openxmlformats.org/officeDocument/2006/relationships/slideLayout" Target="../slideLayouts/slideLayout172.xml"/><Relationship Id="rId8" Type="http://schemas.openxmlformats.org/officeDocument/2006/relationships/slideLayout" Target="../slideLayouts/slideLayout173.xml"/><Relationship Id="rId9" Type="http://schemas.openxmlformats.org/officeDocument/2006/relationships/slideLayout" Target="../slideLayouts/slideLayout174.xml"/><Relationship Id="rId10" Type="http://schemas.openxmlformats.org/officeDocument/2006/relationships/slideLayout" Target="../slideLayouts/slideLayout175.xml"/><Relationship Id="rId11" Type="http://schemas.openxmlformats.org/officeDocument/2006/relationships/slideLayout" Target="../slideLayouts/slideLayout176.xml"/><Relationship Id="rId12" Type="http://schemas.openxmlformats.org/officeDocument/2006/relationships/slideLayout" Target="../slideLayouts/slideLayout177.xml"/><Relationship Id="rId13" Type="http://schemas.openxmlformats.org/officeDocument/2006/relationships/slideLayout" Target="../slideLayouts/slideLayout178.xml"/><Relationship Id="rId14" Type="http://schemas.openxmlformats.org/officeDocument/2006/relationships/slideLayout" Target="../slideLayouts/slideLayout179.xml"/><Relationship Id="rId15" Type="http://schemas.openxmlformats.org/officeDocument/2006/relationships/slideLayout" Target="../slideLayouts/slideLayout180.xml"/>
</Relationships>
</file>

<file path=ppt/slideMasters/_rels/slideMaster16.xml.rels><?xml version="1.0" encoding="UTF-8"?>
<Relationships xmlns="http://schemas.openxmlformats.org/package/2006/relationships"><Relationship Id="rId1" Type="http://schemas.openxmlformats.org/officeDocument/2006/relationships/theme" Target="../theme/theme16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Relationship Id="rId4" Type="http://schemas.openxmlformats.org/officeDocument/2006/relationships/slideLayout" Target="../slideLayouts/slideLayout181.xml"/><Relationship Id="rId5" Type="http://schemas.openxmlformats.org/officeDocument/2006/relationships/slideLayout" Target="../slideLayouts/slideLayout182.xml"/><Relationship Id="rId6" Type="http://schemas.openxmlformats.org/officeDocument/2006/relationships/slideLayout" Target="../slideLayouts/slideLayout183.xml"/><Relationship Id="rId7" Type="http://schemas.openxmlformats.org/officeDocument/2006/relationships/slideLayout" Target="../slideLayouts/slideLayout184.xml"/><Relationship Id="rId8" Type="http://schemas.openxmlformats.org/officeDocument/2006/relationships/slideLayout" Target="../slideLayouts/slideLayout185.xml"/><Relationship Id="rId9" Type="http://schemas.openxmlformats.org/officeDocument/2006/relationships/slideLayout" Target="../slideLayouts/slideLayout186.xml"/><Relationship Id="rId10" Type="http://schemas.openxmlformats.org/officeDocument/2006/relationships/slideLayout" Target="../slideLayouts/slideLayout187.xml"/><Relationship Id="rId11" Type="http://schemas.openxmlformats.org/officeDocument/2006/relationships/slideLayout" Target="../slideLayouts/slideLayout188.xml"/><Relationship Id="rId12" Type="http://schemas.openxmlformats.org/officeDocument/2006/relationships/slideLayout" Target="../slideLayouts/slideLayout189.xml"/><Relationship Id="rId13" Type="http://schemas.openxmlformats.org/officeDocument/2006/relationships/slideLayout" Target="../slideLayouts/slideLayout190.xml"/><Relationship Id="rId14" Type="http://schemas.openxmlformats.org/officeDocument/2006/relationships/slideLayout" Target="../slideLayouts/slideLayout191.xml"/><Relationship Id="rId15" Type="http://schemas.openxmlformats.org/officeDocument/2006/relationships/slideLayout" Target="../slideLayouts/slideLayout192.xml"/>
</Relationships>
</file>

<file path=ppt/slideMasters/_rels/slideMaster17.xml.rels><?xml version="1.0" encoding="UTF-8"?>
<Relationships xmlns="http://schemas.openxmlformats.org/package/2006/relationships"><Relationship Id="rId1" Type="http://schemas.openxmlformats.org/officeDocument/2006/relationships/theme" Target="../theme/theme17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Relationship Id="rId4" Type="http://schemas.openxmlformats.org/officeDocument/2006/relationships/slideLayout" Target="../slideLayouts/slideLayout193.xml"/><Relationship Id="rId5" Type="http://schemas.openxmlformats.org/officeDocument/2006/relationships/slideLayout" Target="../slideLayouts/slideLayout194.xml"/><Relationship Id="rId6" Type="http://schemas.openxmlformats.org/officeDocument/2006/relationships/slideLayout" Target="../slideLayouts/slideLayout195.xml"/><Relationship Id="rId7" Type="http://schemas.openxmlformats.org/officeDocument/2006/relationships/slideLayout" Target="../slideLayouts/slideLayout196.xml"/><Relationship Id="rId8" Type="http://schemas.openxmlformats.org/officeDocument/2006/relationships/slideLayout" Target="../slideLayouts/slideLayout197.xml"/><Relationship Id="rId9" Type="http://schemas.openxmlformats.org/officeDocument/2006/relationships/slideLayout" Target="../slideLayouts/slideLayout198.xml"/><Relationship Id="rId10" Type="http://schemas.openxmlformats.org/officeDocument/2006/relationships/slideLayout" Target="../slideLayouts/slideLayout199.xml"/><Relationship Id="rId11" Type="http://schemas.openxmlformats.org/officeDocument/2006/relationships/slideLayout" Target="../slideLayouts/slideLayout200.xml"/><Relationship Id="rId12" Type="http://schemas.openxmlformats.org/officeDocument/2006/relationships/slideLayout" Target="../slideLayouts/slideLayout201.xml"/><Relationship Id="rId13" Type="http://schemas.openxmlformats.org/officeDocument/2006/relationships/slideLayout" Target="../slideLayouts/slideLayout202.xml"/><Relationship Id="rId14" Type="http://schemas.openxmlformats.org/officeDocument/2006/relationships/slideLayout" Target="../slideLayouts/slideLayout203.xml"/><Relationship Id="rId15" Type="http://schemas.openxmlformats.org/officeDocument/2006/relationships/slideLayout" Target="../slideLayouts/slideLayout204.xml"/>
</Relationships>
</file>

<file path=ppt/slideMasters/_rels/slideMaster18.xml.rels><?xml version="1.0" encoding="UTF-8"?>
<Relationships xmlns="http://schemas.openxmlformats.org/package/2006/relationships"><Relationship Id="rId1" Type="http://schemas.openxmlformats.org/officeDocument/2006/relationships/theme" Target="../theme/theme18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Relationship Id="rId4" Type="http://schemas.openxmlformats.org/officeDocument/2006/relationships/slideLayout" Target="../slideLayouts/slideLayout205.xml"/><Relationship Id="rId5" Type="http://schemas.openxmlformats.org/officeDocument/2006/relationships/slideLayout" Target="../slideLayouts/slideLayout206.xml"/><Relationship Id="rId6" Type="http://schemas.openxmlformats.org/officeDocument/2006/relationships/slideLayout" Target="../slideLayouts/slideLayout207.xml"/><Relationship Id="rId7" Type="http://schemas.openxmlformats.org/officeDocument/2006/relationships/slideLayout" Target="../slideLayouts/slideLayout208.xml"/><Relationship Id="rId8" Type="http://schemas.openxmlformats.org/officeDocument/2006/relationships/slideLayout" Target="../slideLayouts/slideLayout209.xml"/><Relationship Id="rId9" Type="http://schemas.openxmlformats.org/officeDocument/2006/relationships/slideLayout" Target="../slideLayouts/slideLayout210.xml"/><Relationship Id="rId10" Type="http://schemas.openxmlformats.org/officeDocument/2006/relationships/slideLayout" Target="../slideLayouts/slideLayout211.xml"/><Relationship Id="rId11" Type="http://schemas.openxmlformats.org/officeDocument/2006/relationships/slideLayout" Target="../slideLayouts/slideLayout212.xml"/><Relationship Id="rId12" Type="http://schemas.openxmlformats.org/officeDocument/2006/relationships/slideLayout" Target="../slideLayouts/slideLayout213.xml"/><Relationship Id="rId13" Type="http://schemas.openxmlformats.org/officeDocument/2006/relationships/slideLayout" Target="../slideLayouts/slideLayout214.xml"/><Relationship Id="rId14" Type="http://schemas.openxmlformats.org/officeDocument/2006/relationships/slideLayout" Target="../slideLayouts/slideLayout215.xml"/><Relationship Id="rId15" Type="http://schemas.openxmlformats.org/officeDocument/2006/relationships/slideLayout" Target="../slideLayouts/slideLayout216.xml"/>
</Relationships>
</file>

<file path=ppt/slideMasters/_rels/slideMaster19.xml.rels><?xml version="1.0" encoding="UTF-8"?>
<Relationships xmlns="http://schemas.openxmlformats.org/package/2006/relationships"><Relationship Id="rId1" Type="http://schemas.openxmlformats.org/officeDocument/2006/relationships/theme" Target="../theme/theme19.xml"/><Relationship Id="rId2" Type="http://schemas.openxmlformats.org/officeDocument/2006/relationships/image" Target="../media/image37.png"/><Relationship Id="rId3" Type="http://schemas.openxmlformats.org/officeDocument/2006/relationships/image" Target="../media/image38.png"/><Relationship Id="rId4" Type="http://schemas.openxmlformats.org/officeDocument/2006/relationships/slideLayout" Target="../slideLayouts/slideLayout217.xml"/><Relationship Id="rId5" Type="http://schemas.openxmlformats.org/officeDocument/2006/relationships/slideLayout" Target="../slideLayouts/slideLayout218.xml"/><Relationship Id="rId6" Type="http://schemas.openxmlformats.org/officeDocument/2006/relationships/slideLayout" Target="../slideLayouts/slideLayout219.xml"/><Relationship Id="rId7" Type="http://schemas.openxmlformats.org/officeDocument/2006/relationships/slideLayout" Target="../slideLayouts/slideLayout220.xml"/><Relationship Id="rId8" Type="http://schemas.openxmlformats.org/officeDocument/2006/relationships/slideLayout" Target="../slideLayouts/slideLayout221.xml"/><Relationship Id="rId9" Type="http://schemas.openxmlformats.org/officeDocument/2006/relationships/slideLayout" Target="../slideLayouts/slideLayout222.xml"/><Relationship Id="rId10" Type="http://schemas.openxmlformats.org/officeDocument/2006/relationships/slideLayout" Target="../slideLayouts/slideLayout223.xml"/><Relationship Id="rId11" Type="http://schemas.openxmlformats.org/officeDocument/2006/relationships/slideLayout" Target="../slideLayouts/slideLayout224.xml"/><Relationship Id="rId12" Type="http://schemas.openxmlformats.org/officeDocument/2006/relationships/slideLayout" Target="../slideLayouts/slideLayout225.xml"/><Relationship Id="rId13" Type="http://schemas.openxmlformats.org/officeDocument/2006/relationships/slideLayout" Target="../slideLayouts/slideLayout226.xml"/><Relationship Id="rId14" Type="http://schemas.openxmlformats.org/officeDocument/2006/relationships/slideLayout" Target="../slideLayouts/slideLayout227.xml"/><Relationship Id="rId15" Type="http://schemas.openxmlformats.org/officeDocument/2006/relationships/slideLayout" Target="../slideLayouts/slideLayout228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Relationship Id="rId9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4.xml"/>
</Relationships>
</file>

<file path=ppt/slideMasters/_rels/slideMaster20.xml.rels><?xml version="1.0" encoding="UTF-8"?>
<Relationships xmlns="http://schemas.openxmlformats.org/package/2006/relationships"><Relationship Id="rId1" Type="http://schemas.openxmlformats.org/officeDocument/2006/relationships/theme" Target="../theme/theme20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Relationship Id="rId4" Type="http://schemas.openxmlformats.org/officeDocument/2006/relationships/slideLayout" Target="../slideLayouts/slideLayout229.xml"/><Relationship Id="rId5" Type="http://schemas.openxmlformats.org/officeDocument/2006/relationships/slideLayout" Target="../slideLayouts/slideLayout230.xml"/><Relationship Id="rId6" Type="http://schemas.openxmlformats.org/officeDocument/2006/relationships/slideLayout" Target="../slideLayouts/slideLayout231.xml"/><Relationship Id="rId7" Type="http://schemas.openxmlformats.org/officeDocument/2006/relationships/slideLayout" Target="../slideLayouts/slideLayout232.xml"/><Relationship Id="rId8" Type="http://schemas.openxmlformats.org/officeDocument/2006/relationships/slideLayout" Target="../slideLayouts/slideLayout233.xml"/><Relationship Id="rId9" Type="http://schemas.openxmlformats.org/officeDocument/2006/relationships/slideLayout" Target="../slideLayouts/slideLayout234.xml"/><Relationship Id="rId10" Type="http://schemas.openxmlformats.org/officeDocument/2006/relationships/slideLayout" Target="../slideLayouts/slideLayout235.xml"/><Relationship Id="rId11" Type="http://schemas.openxmlformats.org/officeDocument/2006/relationships/slideLayout" Target="../slideLayouts/slideLayout236.xml"/><Relationship Id="rId12" Type="http://schemas.openxmlformats.org/officeDocument/2006/relationships/slideLayout" Target="../slideLayouts/slideLayout237.xml"/><Relationship Id="rId13" Type="http://schemas.openxmlformats.org/officeDocument/2006/relationships/slideLayout" Target="../slideLayouts/slideLayout238.xml"/><Relationship Id="rId14" Type="http://schemas.openxmlformats.org/officeDocument/2006/relationships/slideLayout" Target="../slideLayouts/slideLayout239.xml"/><Relationship Id="rId15" Type="http://schemas.openxmlformats.org/officeDocument/2006/relationships/slideLayout" Target="../slideLayouts/slideLayout240.xml"/>
</Relationships>
</file>

<file path=ppt/slideMasters/_rels/slideMaster21.xml.rels><?xml version="1.0" encoding="UTF-8"?>
<Relationships xmlns="http://schemas.openxmlformats.org/package/2006/relationships"><Relationship Id="rId1" Type="http://schemas.openxmlformats.org/officeDocument/2006/relationships/theme" Target="../theme/theme21.xml"/><Relationship Id="rId2" Type="http://schemas.openxmlformats.org/officeDocument/2006/relationships/image" Target="../media/image41.png"/><Relationship Id="rId3" Type="http://schemas.openxmlformats.org/officeDocument/2006/relationships/image" Target="../media/image42.png"/><Relationship Id="rId4" Type="http://schemas.openxmlformats.org/officeDocument/2006/relationships/slideLayout" Target="../slideLayouts/slideLayout241.xml"/><Relationship Id="rId5" Type="http://schemas.openxmlformats.org/officeDocument/2006/relationships/slideLayout" Target="../slideLayouts/slideLayout242.xml"/><Relationship Id="rId6" Type="http://schemas.openxmlformats.org/officeDocument/2006/relationships/slideLayout" Target="../slideLayouts/slideLayout243.xml"/><Relationship Id="rId7" Type="http://schemas.openxmlformats.org/officeDocument/2006/relationships/slideLayout" Target="../slideLayouts/slideLayout244.xml"/><Relationship Id="rId8" Type="http://schemas.openxmlformats.org/officeDocument/2006/relationships/slideLayout" Target="../slideLayouts/slideLayout245.xml"/><Relationship Id="rId9" Type="http://schemas.openxmlformats.org/officeDocument/2006/relationships/slideLayout" Target="../slideLayouts/slideLayout246.xml"/><Relationship Id="rId10" Type="http://schemas.openxmlformats.org/officeDocument/2006/relationships/slideLayout" Target="../slideLayouts/slideLayout247.xml"/><Relationship Id="rId11" Type="http://schemas.openxmlformats.org/officeDocument/2006/relationships/slideLayout" Target="../slideLayouts/slideLayout248.xml"/><Relationship Id="rId12" Type="http://schemas.openxmlformats.org/officeDocument/2006/relationships/slideLayout" Target="../slideLayouts/slideLayout249.xml"/><Relationship Id="rId13" Type="http://schemas.openxmlformats.org/officeDocument/2006/relationships/slideLayout" Target="../slideLayouts/slideLayout250.xml"/><Relationship Id="rId14" Type="http://schemas.openxmlformats.org/officeDocument/2006/relationships/slideLayout" Target="../slideLayouts/slideLayout251.xml"/><Relationship Id="rId15" Type="http://schemas.openxmlformats.org/officeDocument/2006/relationships/slideLayout" Target="../slideLayouts/slideLayout252.xml"/>
</Relationships>
</file>

<file path=ppt/slideMasters/_rels/slideMaster22.xml.rels><?xml version="1.0" encoding="UTF-8"?>
<Relationships xmlns="http://schemas.openxmlformats.org/package/2006/relationships"><Relationship Id="rId1" Type="http://schemas.openxmlformats.org/officeDocument/2006/relationships/theme" Target="../theme/theme22.xml"/><Relationship Id="rId2" Type="http://schemas.openxmlformats.org/officeDocument/2006/relationships/image" Target="../media/image43.png"/><Relationship Id="rId3" Type="http://schemas.openxmlformats.org/officeDocument/2006/relationships/image" Target="../media/image44.png"/><Relationship Id="rId4" Type="http://schemas.openxmlformats.org/officeDocument/2006/relationships/slideLayout" Target="../slideLayouts/slideLayout253.xml"/><Relationship Id="rId5" Type="http://schemas.openxmlformats.org/officeDocument/2006/relationships/slideLayout" Target="../slideLayouts/slideLayout254.xml"/><Relationship Id="rId6" Type="http://schemas.openxmlformats.org/officeDocument/2006/relationships/slideLayout" Target="../slideLayouts/slideLayout255.xml"/><Relationship Id="rId7" Type="http://schemas.openxmlformats.org/officeDocument/2006/relationships/slideLayout" Target="../slideLayouts/slideLayout256.xml"/><Relationship Id="rId8" Type="http://schemas.openxmlformats.org/officeDocument/2006/relationships/slideLayout" Target="../slideLayouts/slideLayout257.xml"/><Relationship Id="rId9" Type="http://schemas.openxmlformats.org/officeDocument/2006/relationships/slideLayout" Target="../slideLayouts/slideLayout258.xml"/><Relationship Id="rId10" Type="http://schemas.openxmlformats.org/officeDocument/2006/relationships/slideLayout" Target="../slideLayouts/slideLayout259.xml"/><Relationship Id="rId11" Type="http://schemas.openxmlformats.org/officeDocument/2006/relationships/slideLayout" Target="../slideLayouts/slideLayout260.xml"/><Relationship Id="rId12" Type="http://schemas.openxmlformats.org/officeDocument/2006/relationships/slideLayout" Target="../slideLayouts/slideLayout261.xml"/><Relationship Id="rId13" Type="http://schemas.openxmlformats.org/officeDocument/2006/relationships/slideLayout" Target="../slideLayouts/slideLayout262.xml"/><Relationship Id="rId14" Type="http://schemas.openxmlformats.org/officeDocument/2006/relationships/slideLayout" Target="../slideLayouts/slideLayout263.xml"/><Relationship Id="rId15" Type="http://schemas.openxmlformats.org/officeDocument/2006/relationships/slideLayout" Target="../slideLayouts/slideLayout264.xml"/>
</Relationships>
</file>

<file path=ppt/slideMasters/_rels/slideMaster23.xml.rels><?xml version="1.0" encoding="UTF-8"?>
<Relationships xmlns="http://schemas.openxmlformats.org/package/2006/relationships"><Relationship Id="rId1" Type="http://schemas.openxmlformats.org/officeDocument/2006/relationships/theme" Target="../theme/theme23.xml"/><Relationship Id="rId2" Type="http://schemas.openxmlformats.org/officeDocument/2006/relationships/image" Target="../media/image45.png"/><Relationship Id="rId3" Type="http://schemas.openxmlformats.org/officeDocument/2006/relationships/image" Target="../media/image46.png"/><Relationship Id="rId4" Type="http://schemas.openxmlformats.org/officeDocument/2006/relationships/slideLayout" Target="../slideLayouts/slideLayout265.xml"/><Relationship Id="rId5" Type="http://schemas.openxmlformats.org/officeDocument/2006/relationships/slideLayout" Target="../slideLayouts/slideLayout266.xml"/><Relationship Id="rId6" Type="http://schemas.openxmlformats.org/officeDocument/2006/relationships/slideLayout" Target="../slideLayouts/slideLayout267.xml"/><Relationship Id="rId7" Type="http://schemas.openxmlformats.org/officeDocument/2006/relationships/slideLayout" Target="../slideLayouts/slideLayout268.xml"/><Relationship Id="rId8" Type="http://schemas.openxmlformats.org/officeDocument/2006/relationships/slideLayout" Target="../slideLayouts/slideLayout269.xml"/><Relationship Id="rId9" Type="http://schemas.openxmlformats.org/officeDocument/2006/relationships/slideLayout" Target="../slideLayouts/slideLayout270.xml"/><Relationship Id="rId10" Type="http://schemas.openxmlformats.org/officeDocument/2006/relationships/slideLayout" Target="../slideLayouts/slideLayout271.xml"/><Relationship Id="rId11" Type="http://schemas.openxmlformats.org/officeDocument/2006/relationships/slideLayout" Target="../slideLayouts/slideLayout272.xml"/><Relationship Id="rId12" Type="http://schemas.openxmlformats.org/officeDocument/2006/relationships/slideLayout" Target="../slideLayouts/slideLayout273.xml"/><Relationship Id="rId13" Type="http://schemas.openxmlformats.org/officeDocument/2006/relationships/slideLayout" Target="../slideLayouts/slideLayout274.xml"/><Relationship Id="rId14" Type="http://schemas.openxmlformats.org/officeDocument/2006/relationships/slideLayout" Target="../slideLayouts/slideLayout275.xml"/><Relationship Id="rId15" Type="http://schemas.openxmlformats.org/officeDocument/2006/relationships/slideLayout" Target="../slideLayouts/slideLayout276.xml"/>
</Relationships>
</file>

<file path=ppt/slideMasters/_rels/slideMaster24.xml.rels><?xml version="1.0" encoding="UTF-8"?>
<Relationships xmlns="http://schemas.openxmlformats.org/package/2006/relationships"><Relationship Id="rId1" Type="http://schemas.openxmlformats.org/officeDocument/2006/relationships/theme" Target="../theme/theme24.xml"/><Relationship Id="rId2" Type="http://schemas.openxmlformats.org/officeDocument/2006/relationships/image" Target="../media/image47.png"/><Relationship Id="rId3" Type="http://schemas.openxmlformats.org/officeDocument/2006/relationships/image" Target="../media/image48.png"/><Relationship Id="rId4" Type="http://schemas.openxmlformats.org/officeDocument/2006/relationships/slideLayout" Target="../slideLayouts/slideLayout277.xml"/><Relationship Id="rId5" Type="http://schemas.openxmlformats.org/officeDocument/2006/relationships/slideLayout" Target="../slideLayouts/slideLayout278.xml"/><Relationship Id="rId6" Type="http://schemas.openxmlformats.org/officeDocument/2006/relationships/slideLayout" Target="../slideLayouts/slideLayout279.xml"/><Relationship Id="rId7" Type="http://schemas.openxmlformats.org/officeDocument/2006/relationships/slideLayout" Target="../slideLayouts/slideLayout280.xml"/><Relationship Id="rId8" Type="http://schemas.openxmlformats.org/officeDocument/2006/relationships/slideLayout" Target="../slideLayouts/slideLayout281.xml"/><Relationship Id="rId9" Type="http://schemas.openxmlformats.org/officeDocument/2006/relationships/slideLayout" Target="../slideLayouts/slideLayout282.xml"/><Relationship Id="rId10" Type="http://schemas.openxmlformats.org/officeDocument/2006/relationships/slideLayout" Target="../slideLayouts/slideLayout283.xml"/><Relationship Id="rId11" Type="http://schemas.openxmlformats.org/officeDocument/2006/relationships/slideLayout" Target="../slideLayouts/slideLayout284.xml"/><Relationship Id="rId12" Type="http://schemas.openxmlformats.org/officeDocument/2006/relationships/slideLayout" Target="../slideLayouts/slideLayout285.xml"/><Relationship Id="rId13" Type="http://schemas.openxmlformats.org/officeDocument/2006/relationships/slideLayout" Target="../slideLayouts/slideLayout286.xml"/><Relationship Id="rId14" Type="http://schemas.openxmlformats.org/officeDocument/2006/relationships/slideLayout" Target="../slideLayouts/slideLayout287.xml"/><Relationship Id="rId15" Type="http://schemas.openxmlformats.org/officeDocument/2006/relationships/slideLayout" Target="../slideLayouts/slideLayout288.xml"/>
</Relationships>
</file>

<file path=ppt/slideMasters/_rels/slideMaster25.xml.rels><?xml version="1.0" encoding="UTF-8"?>
<Relationships xmlns="http://schemas.openxmlformats.org/package/2006/relationships"><Relationship Id="rId1" Type="http://schemas.openxmlformats.org/officeDocument/2006/relationships/theme" Target="../theme/theme25.xml"/><Relationship Id="rId2" Type="http://schemas.openxmlformats.org/officeDocument/2006/relationships/image" Target="../media/image49.png"/><Relationship Id="rId3" Type="http://schemas.openxmlformats.org/officeDocument/2006/relationships/image" Target="../media/image50.png"/><Relationship Id="rId4" Type="http://schemas.openxmlformats.org/officeDocument/2006/relationships/slideLayout" Target="../slideLayouts/slideLayout289.xml"/><Relationship Id="rId5" Type="http://schemas.openxmlformats.org/officeDocument/2006/relationships/slideLayout" Target="../slideLayouts/slideLayout290.xml"/><Relationship Id="rId6" Type="http://schemas.openxmlformats.org/officeDocument/2006/relationships/slideLayout" Target="../slideLayouts/slideLayout291.xml"/><Relationship Id="rId7" Type="http://schemas.openxmlformats.org/officeDocument/2006/relationships/slideLayout" Target="../slideLayouts/slideLayout292.xml"/><Relationship Id="rId8" Type="http://schemas.openxmlformats.org/officeDocument/2006/relationships/slideLayout" Target="../slideLayouts/slideLayout293.xml"/><Relationship Id="rId9" Type="http://schemas.openxmlformats.org/officeDocument/2006/relationships/slideLayout" Target="../slideLayouts/slideLayout294.xml"/><Relationship Id="rId10" Type="http://schemas.openxmlformats.org/officeDocument/2006/relationships/slideLayout" Target="../slideLayouts/slideLayout295.xml"/><Relationship Id="rId11" Type="http://schemas.openxmlformats.org/officeDocument/2006/relationships/slideLayout" Target="../slideLayouts/slideLayout296.xml"/><Relationship Id="rId12" Type="http://schemas.openxmlformats.org/officeDocument/2006/relationships/slideLayout" Target="../slideLayouts/slideLayout297.xml"/><Relationship Id="rId13" Type="http://schemas.openxmlformats.org/officeDocument/2006/relationships/slideLayout" Target="../slideLayouts/slideLayout298.xml"/><Relationship Id="rId14" Type="http://schemas.openxmlformats.org/officeDocument/2006/relationships/slideLayout" Target="../slideLayouts/slideLayout299.xml"/><Relationship Id="rId15" Type="http://schemas.openxmlformats.org/officeDocument/2006/relationships/slideLayout" Target="../slideLayouts/slideLayout300.xml"/>
</Relationships>
</file>

<file path=ppt/slideMasters/_rels/slideMaster26.xml.rels><?xml version="1.0" encoding="UTF-8"?>
<Relationships xmlns="http://schemas.openxmlformats.org/package/2006/relationships"><Relationship Id="rId1" Type="http://schemas.openxmlformats.org/officeDocument/2006/relationships/theme" Target="../theme/theme26.xml"/><Relationship Id="rId2" Type="http://schemas.openxmlformats.org/officeDocument/2006/relationships/image" Target="../media/image51.png"/><Relationship Id="rId3" Type="http://schemas.openxmlformats.org/officeDocument/2006/relationships/image" Target="../media/image52.png"/><Relationship Id="rId4" Type="http://schemas.openxmlformats.org/officeDocument/2006/relationships/slideLayout" Target="../slideLayouts/slideLayout301.xml"/><Relationship Id="rId5" Type="http://schemas.openxmlformats.org/officeDocument/2006/relationships/slideLayout" Target="../slideLayouts/slideLayout302.xml"/><Relationship Id="rId6" Type="http://schemas.openxmlformats.org/officeDocument/2006/relationships/slideLayout" Target="../slideLayouts/slideLayout303.xml"/><Relationship Id="rId7" Type="http://schemas.openxmlformats.org/officeDocument/2006/relationships/slideLayout" Target="../slideLayouts/slideLayout304.xml"/><Relationship Id="rId8" Type="http://schemas.openxmlformats.org/officeDocument/2006/relationships/slideLayout" Target="../slideLayouts/slideLayout305.xml"/><Relationship Id="rId9" Type="http://schemas.openxmlformats.org/officeDocument/2006/relationships/slideLayout" Target="../slideLayouts/slideLayout306.xml"/><Relationship Id="rId10" Type="http://schemas.openxmlformats.org/officeDocument/2006/relationships/slideLayout" Target="../slideLayouts/slideLayout307.xml"/><Relationship Id="rId11" Type="http://schemas.openxmlformats.org/officeDocument/2006/relationships/slideLayout" Target="../slideLayouts/slideLayout308.xml"/><Relationship Id="rId12" Type="http://schemas.openxmlformats.org/officeDocument/2006/relationships/slideLayout" Target="../slideLayouts/slideLayout309.xml"/><Relationship Id="rId13" Type="http://schemas.openxmlformats.org/officeDocument/2006/relationships/slideLayout" Target="../slideLayouts/slideLayout310.xml"/><Relationship Id="rId14" Type="http://schemas.openxmlformats.org/officeDocument/2006/relationships/slideLayout" Target="../slideLayouts/slideLayout311.xml"/><Relationship Id="rId15" Type="http://schemas.openxmlformats.org/officeDocument/2006/relationships/slideLayout" Target="../slideLayouts/slideLayout312.xml"/>
</Relationships>
</file>

<file path=ppt/slideMasters/_rels/slideMaster27.xml.rels><?xml version="1.0" encoding="UTF-8"?>
<Relationships xmlns="http://schemas.openxmlformats.org/package/2006/relationships"><Relationship Id="rId1" Type="http://schemas.openxmlformats.org/officeDocument/2006/relationships/theme" Target="../theme/theme27.xml"/><Relationship Id="rId2" Type="http://schemas.openxmlformats.org/officeDocument/2006/relationships/image" Target="../media/image53.png"/><Relationship Id="rId3" Type="http://schemas.openxmlformats.org/officeDocument/2006/relationships/image" Target="../media/image54.png"/><Relationship Id="rId4" Type="http://schemas.openxmlformats.org/officeDocument/2006/relationships/slideLayout" Target="../slideLayouts/slideLayout313.xml"/><Relationship Id="rId5" Type="http://schemas.openxmlformats.org/officeDocument/2006/relationships/slideLayout" Target="../slideLayouts/slideLayout314.xml"/><Relationship Id="rId6" Type="http://schemas.openxmlformats.org/officeDocument/2006/relationships/slideLayout" Target="../slideLayouts/slideLayout315.xml"/><Relationship Id="rId7" Type="http://schemas.openxmlformats.org/officeDocument/2006/relationships/slideLayout" Target="../slideLayouts/slideLayout316.xml"/><Relationship Id="rId8" Type="http://schemas.openxmlformats.org/officeDocument/2006/relationships/slideLayout" Target="../slideLayouts/slideLayout317.xml"/><Relationship Id="rId9" Type="http://schemas.openxmlformats.org/officeDocument/2006/relationships/slideLayout" Target="../slideLayouts/slideLayout318.xml"/><Relationship Id="rId10" Type="http://schemas.openxmlformats.org/officeDocument/2006/relationships/slideLayout" Target="../slideLayouts/slideLayout319.xml"/><Relationship Id="rId11" Type="http://schemas.openxmlformats.org/officeDocument/2006/relationships/slideLayout" Target="../slideLayouts/slideLayout320.xml"/><Relationship Id="rId12" Type="http://schemas.openxmlformats.org/officeDocument/2006/relationships/slideLayout" Target="../slideLayouts/slideLayout321.xml"/><Relationship Id="rId13" Type="http://schemas.openxmlformats.org/officeDocument/2006/relationships/slideLayout" Target="../slideLayouts/slideLayout322.xml"/><Relationship Id="rId14" Type="http://schemas.openxmlformats.org/officeDocument/2006/relationships/slideLayout" Target="../slideLayouts/slideLayout323.xml"/><Relationship Id="rId15" Type="http://schemas.openxmlformats.org/officeDocument/2006/relationships/slideLayout" Target="../slideLayouts/slideLayout324.xml"/>
</Relationships>
</file>

<file path=ppt/slideMasters/_rels/slideMaster28.xml.rels><?xml version="1.0" encoding="UTF-8"?>
<Relationships xmlns="http://schemas.openxmlformats.org/package/2006/relationships"><Relationship Id="rId1" Type="http://schemas.openxmlformats.org/officeDocument/2006/relationships/theme" Target="../theme/theme28.xml"/><Relationship Id="rId2" Type="http://schemas.openxmlformats.org/officeDocument/2006/relationships/image" Target="../media/image55.png"/><Relationship Id="rId3" Type="http://schemas.openxmlformats.org/officeDocument/2006/relationships/image" Target="../media/image56.png"/><Relationship Id="rId4" Type="http://schemas.openxmlformats.org/officeDocument/2006/relationships/slideLayout" Target="../slideLayouts/slideLayout325.xml"/><Relationship Id="rId5" Type="http://schemas.openxmlformats.org/officeDocument/2006/relationships/slideLayout" Target="../slideLayouts/slideLayout326.xml"/><Relationship Id="rId6" Type="http://schemas.openxmlformats.org/officeDocument/2006/relationships/slideLayout" Target="../slideLayouts/slideLayout327.xml"/><Relationship Id="rId7" Type="http://schemas.openxmlformats.org/officeDocument/2006/relationships/slideLayout" Target="../slideLayouts/slideLayout328.xml"/><Relationship Id="rId8" Type="http://schemas.openxmlformats.org/officeDocument/2006/relationships/slideLayout" Target="../slideLayouts/slideLayout329.xml"/><Relationship Id="rId9" Type="http://schemas.openxmlformats.org/officeDocument/2006/relationships/slideLayout" Target="../slideLayouts/slideLayout330.xml"/><Relationship Id="rId10" Type="http://schemas.openxmlformats.org/officeDocument/2006/relationships/slideLayout" Target="../slideLayouts/slideLayout331.xml"/><Relationship Id="rId11" Type="http://schemas.openxmlformats.org/officeDocument/2006/relationships/slideLayout" Target="../slideLayouts/slideLayout332.xml"/><Relationship Id="rId12" Type="http://schemas.openxmlformats.org/officeDocument/2006/relationships/slideLayout" Target="../slideLayouts/slideLayout333.xml"/><Relationship Id="rId13" Type="http://schemas.openxmlformats.org/officeDocument/2006/relationships/slideLayout" Target="../slideLayouts/slideLayout334.xml"/><Relationship Id="rId14" Type="http://schemas.openxmlformats.org/officeDocument/2006/relationships/slideLayout" Target="../slideLayouts/slideLayout335.xml"/><Relationship Id="rId15" Type="http://schemas.openxmlformats.org/officeDocument/2006/relationships/slideLayout" Target="../slideLayouts/slideLayout336.xml"/>
</Relationships>
</file>

<file path=ppt/slideMasters/_rels/slideMaster29.xml.rels><?xml version="1.0" encoding="UTF-8"?>
<Relationships xmlns="http://schemas.openxmlformats.org/package/2006/relationships"><Relationship Id="rId1" Type="http://schemas.openxmlformats.org/officeDocument/2006/relationships/theme" Target="../theme/theme29.xml"/><Relationship Id="rId2" Type="http://schemas.openxmlformats.org/officeDocument/2006/relationships/image" Target="../media/image57.png"/><Relationship Id="rId3" Type="http://schemas.openxmlformats.org/officeDocument/2006/relationships/image" Target="../media/image58.png"/><Relationship Id="rId4" Type="http://schemas.openxmlformats.org/officeDocument/2006/relationships/slideLayout" Target="../slideLayouts/slideLayout337.xml"/><Relationship Id="rId5" Type="http://schemas.openxmlformats.org/officeDocument/2006/relationships/slideLayout" Target="../slideLayouts/slideLayout338.xml"/><Relationship Id="rId6" Type="http://schemas.openxmlformats.org/officeDocument/2006/relationships/slideLayout" Target="../slideLayouts/slideLayout339.xml"/><Relationship Id="rId7" Type="http://schemas.openxmlformats.org/officeDocument/2006/relationships/slideLayout" Target="../slideLayouts/slideLayout340.xml"/><Relationship Id="rId8" Type="http://schemas.openxmlformats.org/officeDocument/2006/relationships/slideLayout" Target="../slideLayouts/slideLayout341.xml"/><Relationship Id="rId9" Type="http://schemas.openxmlformats.org/officeDocument/2006/relationships/slideLayout" Target="../slideLayouts/slideLayout342.xml"/><Relationship Id="rId10" Type="http://schemas.openxmlformats.org/officeDocument/2006/relationships/slideLayout" Target="../slideLayouts/slideLayout343.xml"/><Relationship Id="rId11" Type="http://schemas.openxmlformats.org/officeDocument/2006/relationships/slideLayout" Target="../slideLayouts/slideLayout344.xml"/><Relationship Id="rId12" Type="http://schemas.openxmlformats.org/officeDocument/2006/relationships/slideLayout" Target="../slideLayouts/slideLayout345.xml"/><Relationship Id="rId13" Type="http://schemas.openxmlformats.org/officeDocument/2006/relationships/slideLayout" Target="../slideLayouts/slideLayout346.xml"/><Relationship Id="rId14" Type="http://schemas.openxmlformats.org/officeDocument/2006/relationships/slideLayout" Target="../slideLayouts/slideLayout347.xml"/><Relationship Id="rId15" Type="http://schemas.openxmlformats.org/officeDocument/2006/relationships/slideLayout" Target="../slideLayouts/slideLayout348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36.xml"/>
</Relationships>
</file>

<file path=ppt/slideMasters/_rels/slideMaster30.xml.rels><?xml version="1.0" encoding="UTF-8"?>
<Relationships xmlns="http://schemas.openxmlformats.org/package/2006/relationships"><Relationship Id="rId1" Type="http://schemas.openxmlformats.org/officeDocument/2006/relationships/theme" Target="../theme/theme30.xml"/><Relationship Id="rId2" Type="http://schemas.openxmlformats.org/officeDocument/2006/relationships/image" Target="../media/image59.png"/><Relationship Id="rId3" Type="http://schemas.openxmlformats.org/officeDocument/2006/relationships/image" Target="../media/image60.png"/><Relationship Id="rId4" Type="http://schemas.openxmlformats.org/officeDocument/2006/relationships/slideLayout" Target="../slideLayouts/slideLayout349.xml"/><Relationship Id="rId5" Type="http://schemas.openxmlformats.org/officeDocument/2006/relationships/slideLayout" Target="../slideLayouts/slideLayout350.xml"/><Relationship Id="rId6" Type="http://schemas.openxmlformats.org/officeDocument/2006/relationships/slideLayout" Target="../slideLayouts/slideLayout351.xml"/><Relationship Id="rId7" Type="http://schemas.openxmlformats.org/officeDocument/2006/relationships/slideLayout" Target="../slideLayouts/slideLayout352.xml"/><Relationship Id="rId8" Type="http://schemas.openxmlformats.org/officeDocument/2006/relationships/slideLayout" Target="../slideLayouts/slideLayout353.xml"/><Relationship Id="rId9" Type="http://schemas.openxmlformats.org/officeDocument/2006/relationships/slideLayout" Target="../slideLayouts/slideLayout354.xml"/><Relationship Id="rId10" Type="http://schemas.openxmlformats.org/officeDocument/2006/relationships/slideLayout" Target="../slideLayouts/slideLayout355.xml"/><Relationship Id="rId11" Type="http://schemas.openxmlformats.org/officeDocument/2006/relationships/slideLayout" Target="../slideLayouts/slideLayout356.xml"/><Relationship Id="rId12" Type="http://schemas.openxmlformats.org/officeDocument/2006/relationships/slideLayout" Target="../slideLayouts/slideLayout357.xml"/><Relationship Id="rId13" Type="http://schemas.openxmlformats.org/officeDocument/2006/relationships/slideLayout" Target="../slideLayouts/slideLayout358.xml"/><Relationship Id="rId14" Type="http://schemas.openxmlformats.org/officeDocument/2006/relationships/slideLayout" Target="../slideLayouts/slideLayout359.xml"/><Relationship Id="rId15" Type="http://schemas.openxmlformats.org/officeDocument/2006/relationships/slideLayout" Target="../slideLayouts/slideLayout360.xml"/>
</Relationships>
</file>

<file path=ppt/slideMasters/_rels/slideMaster31.xml.rels><?xml version="1.0" encoding="UTF-8"?>
<Relationships xmlns="http://schemas.openxmlformats.org/package/2006/relationships"><Relationship Id="rId1" Type="http://schemas.openxmlformats.org/officeDocument/2006/relationships/theme" Target="../theme/theme31.xml"/><Relationship Id="rId2" Type="http://schemas.openxmlformats.org/officeDocument/2006/relationships/image" Target="../media/image61.png"/><Relationship Id="rId3" Type="http://schemas.openxmlformats.org/officeDocument/2006/relationships/image" Target="../media/image62.png"/><Relationship Id="rId4" Type="http://schemas.openxmlformats.org/officeDocument/2006/relationships/slideLayout" Target="../slideLayouts/slideLayout361.xml"/><Relationship Id="rId5" Type="http://schemas.openxmlformats.org/officeDocument/2006/relationships/slideLayout" Target="../slideLayouts/slideLayout362.xml"/><Relationship Id="rId6" Type="http://schemas.openxmlformats.org/officeDocument/2006/relationships/slideLayout" Target="../slideLayouts/slideLayout363.xml"/><Relationship Id="rId7" Type="http://schemas.openxmlformats.org/officeDocument/2006/relationships/slideLayout" Target="../slideLayouts/slideLayout364.xml"/><Relationship Id="rId8" Type="http://schemas.openxmlformats.org/officeDocument/2006/relationships/slideLayout" Target="../slideLayouts/slideLayout365.xml"/><Relationship Id="rId9" Type="http://schemas.openxmlformats.org/officeDocument/2006/relationships/slideLayout" Target="../slideLayouts/slideLayout366.xml"/><Relationship Id="rId10" Type="http://schemas.openxmlformats.org/officeDocument/2006/relationships/slideLayout" Target="../slideLayouts/slideLayout367.xml"/><Relationship Id="rId11" Type="http://schemas.openxmlformats.org/officeDocument/2006/relationships/slideLayout" Target="../slideLayouts/slideLayout368.xml"/><Relationship Id="rId12" Type="http://schemas.openxmlformats.org/officeDocument/2006/relationships/slideLayout" Target="../slideLayouts/slideLayout369.xml"/><Relationship Id="rId13" Type="http://schemas.openxmlformats.org/officeDocument/2006/relationships/slideLayout" Target="../slideLayouts/slideLayout370.xml"/><Relationship Id="rId14" Type="http://schemas.openxmlformats.org/officeDocument/2006/relationships/slideLayout" Target="../slideLayouts/slideLayout371.xml"/><Relationship Id="rId15" Type="http://schemas.openxmlformats.org/officeDocument/2006/relationships/slideLayout" Target="../slideLayouts/slideLayout372.xml"/>
</Relationships>
</file>

<file path=ppt/slideMasters/_rels/slideMaster32.xml.rels><?xml version="1.0" encoding="UTF-8"?>
<Relationships xmlns="http://schemas.openxmlformats.org/package/2006/relationships"><Relationship Id="rId1" Type="http://schemas.openxmlformats.org/officeDocument/2006/relationships/theme" Target="../theme/theme32.xml"/><Relationship Id="rId2" Type="http://schemas.openxmlformats.org/officeDocument/2006/relationships/image" Target="../media/image63.png"/><Relationship Id="rId3" Type="http://schemas.openxmlformats.org/officeDocument/2006/relationships/image" Target="../media/image64.png"/><Relationship Id="rId4" Type="http://schemas.openxmlformats.org/officeDocument/2006/relationships/slideLayout" Target="../slideLayouts/slideLayout373.xml"/><Relationship Id="rId5" Type="http://schemas.openxmlformats.org/officeDocument/2006/relationships/slideLayout" Target="../slideLayouts/slideLayout374.xml"/><Relationship Id="rId6" Type="http://schemas.openxmlformats.org/officeDocument/2006/relationships/slideLayout" Target="../slideLayouts/slideLayout375.xml"/><Relationship Id="rId7" Type="http://schemas.openxmlformats.org/officeDocument/2006/relationships/slideLayout" Target="../slideLayouts/slideLayout376.xml"/><Relationship Id="rId8" Type="http://schemas.openxmlformats.org/officeDocument/2006/relationships/slideLayout" Target="../slideLayouts/slideLayout377.xml"/><Relationship Id="rId9" Type="http://schemas.openxmlformats.org/officeDocument/2006/relationships/slideLayout" Target="../slideLayouts/slideLayout378.xml"/><Relationship Id="rId10" Type="http://schemas.openxmlformats.org/officeDocument/2006/relationships/slideLayout" Target="../slideLayouts/slideLayout379.xml"/><Relationship Id="rId11" Type="http://schemas.openxmlformats.org/officeDocument/2006/relationships/slideLayout" Target="../slideLayouts/slideLayout380.xml"/><Relationship Id="rId12" Type="http://schemas.openxmlformats.org/officeDocument/2006/relationships/slideLayout" Target="../slideLayouts/slideLayout381.xml"/><Relationship Id="rId13" Type="http://schemas.openxmlformats.org/officeDocument/2006/relationships/slideLayout" Target="../slideLayouts/slideLayout382.xml"/><Relationship Id="rId14" Type="http://schemas.openxmlformats.org/officeDocument/2006/relationships/slideLayout" Target="../slideLayouts/slideLayout383.xml"/><Relationship Id="rId15" Type="http://schemas.openxmlformats.org/officeDocument/2006/relationships/slideLayout" Target="../slideLayouts/slideLayout384.xml"/>
</Relationships>
</file>

<file path=ppt/slideMasters/_rels/slideMaster33.xml.rels><?xml version="1.0" encoding="UTF-8"?>
<Relationships xmlns="http://schemas.openxmlformats.org/package/2006/relationships"><Relationship Id="rId1" Type="http://schemas.openxmlformats.org/officeDocument/2006/relationships/theme" Target="../theme/theme33.xml"/><Relationship Id="rId2" Type="http://schemas.openxmlformats.org/officeDocument/2006/relationships/image" Target="../media/image65.png"/><Relationship Id="rId3" Type="http://schemas.openxmlformats.org/officeDocument/2006/relationships/image" Target="../media/image66.png"/><Relationship Id="rId4" Type="http://schemas.openxmlformats.org/officeDocument/2006/relationships/slideLayout" Target="../slideLayouts/slideLayout385.xml"/><Relationship Id="rId5" Type="http://schemas.openxmlformats.org/officeDocument/2006/relationships/slideLayout" Target="../slideLayouts/slideLayout386.xml"/><Relationship Id="rId6" Type="http://schemas.openxmlformats.org/officeDocument/2006/relationships/slideLayout" Target="../slideLayouts/slideLayout387.xml"/><Relationship Id="rId7" Type="http://schemas.openxmlformats.org/officeDocument/2006/relationships/slideLayout" Target="../slideLayouts/slideLayout388.xml"/><Relationship Id="rId8" Type="http://schemas.openxmlformats.org/officeDocument/2006/relationships/slideLayout" Target="../slideLayouts/slideLayout389.xml"/><Relationship Id="rId9" Type="http://schemas.openxmlformats.org/officeDocument/2006/relationships/slideLayout" Target="../slideLayouts/slideLayout390.xml"/><Relationship Id="rId10" Type="http://schemas.openxmlformats.org/officeDocument/2006/relationships/slideLayout" Target="../slideLayouts/slideLayout391.xml"/><Relationship Id="rId11" Type="http://schemas.openxmlformats.org/officeDocument/2006/relationships/slideLayout" Target="../slideLayouts/slideLayout392.xml"/><Relationship Id="rId12" Type="http://schemas.openxmlformats.org/officeDocument/2006/relationships/slideLayout" Target="../slideLayouts/slideLayout393.xml"/><Relationship Id="rId13" Type="http://schemas.openxmlformats.org/officeDocument/2006/relationships/slideLayout" Target="../slideLayouts/slideLayout394.xml"/><Relationship Id="rId14" Type="http://schemas.openxmlformats.org/officeDocument/2006/relationships/slideLayout" Target="../slideLayouts/slideLayout395.xml"/><Relationship Id="rId15" Type="http://schemas.openxmlformats.org/officeDocument/2006/relationships/slideLayout" Target="../slideLayouts/slideLayout396.xml"/>
</Relationships>
</file>

<file path=ppt/slideMasters/_rels/slideMaster34.xml.rels><?xml version="1.0" encoding="UTF-8"?>
<Relationships xmlns="http://schemas.openxmlformats.org/package/2006/relationships"><Relationship Id="rId1" Type="http://schemas.openxmlformats.org/officeDocument/2006/relationships/theme" Target="../theme/theme34.xml"/><Relationship Id="rId2" Type="http://schemas.openxmlformats.org/officeDocument/2006/relationships/image" Target="../media/image67.png"/><Relationship Id="rId3" Type="http://schemas.openxmlformats.org/officeDocument/2006/relationships/image" Target="../media/image68.png"/><Relationship Id="rId4" Type="http://schemas.openxmlformats.org/officeDocument/2006/relationships/slideLayout" Target="../slideLayouts/slideLayout397.xml"/><Relationship Id="rId5" Type="http://schemas.openxmlformats.org/officeDocument/2006/relationships/slideLayout" Target="../slideLayouts/slideLayout398.xml"/><Relationship Id="rId6" Type="http://schemas.openxmlformats.org/officeDocument/2006/relationships/slideLayout" Target="../slideLayouts/slideLayout399.xml"/><Relationship Id="rId7" Type="http://schemas.openxmlformats.org/officeDocument/2006/relationships/slideLayout" Target="../slideLayouts/slideLayout400.xml"/><Relationship Id="rId8" Type="http://schemas.openxmlformats.org/officeDocument/2006/relationships/slideLayout" Target="../slideLayouts/slideLayout401.xml"/><Relationship Id="rId9" Type="http://schemas.openxmlformats.org/officeDocument/2006/relationships/slideLayout" Target="../slideLayouts/slideLayout402.xml"/><Relationship Id="rId10" Type="http://schemas.openxmlformats.org/officeDocument/2006/relationships/slideLayout" Target="../slideLayouts/slideLayout403.xml"/><Relationship Id="rId11" Type="http://schemas.openxmlformats.org/officeDocument/2006/relationships/slideLayout" Target="../slideLayouts/slideLayout404.xml"/><Relationship Id="rId12" Type="http://schemas.openxmlformats.org/officeDocument/2006/relationships/slideLayout" Target="../slideLayouts/slideLayout405.xml"/><Relationship Id="rId13" Type="http://schemas.openxmlformats.org/officeDocument/2006/relationships/slideLayout" Target="../slideLayouts/slideLayout406.xml"/><Relationship Id="rId14" Type="http://schemas.openxmlformats.org/officeDocument/2006/relationships/slideLayout" Target="../slideLayouts/slideLayout407.xml"/><Relationship Id="rId15" Type="http://schemas.openxmlformats.org/officeDocument/2006/relationships/slideLayout" Target="../slideLayouts/slideLayout408.xml"/>
</Relationships>
</file>

<file path=ppt/slideMasters/_rels/slideMaster35.xml.rels><?xml version="1.0" encoding="UTF-8"?>
<Relationships xmlns="http://schemas.openxmlformats.org/package/2006/relationships"><Relationship Id="rId1" Type="http://schemas.openxmlformats.org/officeDocument/2006/relationships/theme" Target="../theme/theme35.xml"/><Relationship Id="rId2" Type="http://schemas.openxmlformats.org/officeDocument/2006/relationships/image" Target="../media/image69.png"/><Relationship Id="rId3" Type="http://schemas.openxmlformats.org/officeDocument/2006/relationships/image" Target="../media/image70.png"/><Relationship Id="rId4" Type="http://schemas.openxmlformats.org/officeDocument/2006/relationships/slideLayout" Target="../slideLayouts/slideLayout409.xml"/><Relationship Id="rId5" Type="http://schemas.openxmlformats.org/officeDocument/2006/relationships/slideLayout" Target="../slideLayouts/slideLayout410.xml"/><Relationship Id="rId6" Type="http://schemas.openxmlformats.org/officeDocument/2006/relationships/slideLayout" Target="../slideLayouts/slideLayout411.xml"/><Relationship Id="rId7" Type="http://schemas.openxmlformats.org/officeDocument/2006/relationships/slideLayout" Target="../slideLayouts/slideLayout412.xml"/><Relationship Id="rId8" Type="http://schemas.openxmlformats.org/officeDocument/2006/relationships/slideLayout" Target="../slideLayouts/slideLayout413.xml"/><Relationship Id="rId9" Type="http://schemas.openxmlformats.org/officeDocument/2006/relationships/slideLayout" Target="../slideLayouts/slideLayout414.xml"/><Relationship Id="rId10" Type="http://schemas.openxmlformats.org/officeDocument/2006/relationships/slideLayout" Target="../slideLayouts/slideLayout415.xml"/><Relationship Id="rId11" Type="http://schemas.openxmlformats.org/officeDocument/2006/relationships/slideLayout" Target="../slideLayouts/slideLayout416.xml"/><Relationship Id="rId12" Type="http://schemas.openxmlformats.org/officeDocument/2006/relationships/slideLayout" Target="../slideLayouts/slideLayout417.xml"/><Relationship Id="rId13" Type="http://schemas.openxmlformats.org/officeDocument/2006/relationships/slideLayout" Target="../slideLayouts/slideLayout418.xml"/><Relationship Id="rId14" Type="http://schemas.openxmlformats.org/officeDocument/2006/relationships/slideLayout" Target="../slideLayouts/slideLayout419.xml"/><Relationship Id="rId15" Type="http://schemas.openxmlformats.org/officeDocument/2006/relationships/slideLayout" Target="../slideLayouts/slideLayout420.xml"/>
</Relationships>
</file>

<file path=ppt/slideMasters/_rels/slideMaster36.xml.rels><?xml version="1.0" encoding="UTF-8"?>
<Relationships xmlns="http://schemas.openxmlformats.org/package/2006/relationships"><Relationship Id="rId1" Type="http://schemas.openxmlformats.org/officeDocument/2006/relationships/theme" Target="../theme/theme36.xml"/><Relationship Id="rId2" Type="http://schemas.openxmlformats.org/officeDocument/2006/relationships/image" Target="../media/image71.png"/><Relationship Id="rId3" Type="http://schemas.openxmlformats.org/officeDocument/2006/relationships/image" Target="../media/image72.png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slideLayout" Target="../slideLayouts/slideLayout430.xml"/><Relationship Id="rId14" Type="http://schemas.openxmlformats.org/officeDocument/2006/relationships/slideLayout" Target="../slideLayouts/slideLayout431.xml"/><Relationship Id="rId15" Type="http://schemas.openxmlformats.org/officeDocument/2006/relationships/slideLayout" Target="../slideLayouts/slideLayout432.xml"/>
</Relationships>
</file>

<file path=ppt/slideMasters/_rels/slideMaster37.xml.rels><?xml version="1.0" encoding="UTF-8"?>
<Relationships xmlns="http://schemas.openxmlformats.org/package/2006/relationships"><Relationship Id="rId1" Type="http://schemas.openxmlformats.org/officeDocument/2006/relationships/theme" Target="../theme/theme37.xml"/><Relationship Id="rId2" Type="http://schemas.openxmlformats.org/officeDocument/2006/relationships/image" Target="../media/image73.png"/><Relationship Id="rId3" Type="http://schemas.openxmlformats.org/officeDocument/2006/relationships/image" Target="../media/image74.png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slideLayout" Target="../slideLayouts/slideLayout436.xml"/><Relationship Id="rId8" Type="http://schemas.openxmlformats.org/officeDocument/2006/relationships/slideLayout" Target="../slideLayouts/slideLayout437.xml"/><Relationship Id="rId9" Type="http://schemas.openxmlformats.org/officeDocument/2006/relationships/slideLayout" Target="../slideLayouts/slideLayout438.xml"/><Relationship Id="rId10" Type="http://schemas.openxmlformats.org/officeDocument/2006/relationships/slideLayout" Target="../slideLayouts/slideLayout439.xml"/><Relationship Id="rId11" Type="http://schemas.openxmlformats.org/officeDocument/2006/relationships/slideLayout" Target="../slideLayouts/slideLayout440.xml"/><Relationship Id="rId12" Type="http://schemas.openxmlformats.org/officeDocument/2006/relationships/slideLayout" Target="../slideLayouts/slideLayout441.xml"/><Relationship Id="rId13" Type="http://schemas.openxmlformats.org/officeDocument/2006/relationships/slideLayout" Target="../slideLayouts/slideLayout442.xml"/><Relationship Id="rId14" Type="http://schemas.openxmlformats.org/officeDocument/2006/relationships/slideLayout" Target="../slideLayouts/slideLayout443.xml"/><Relationship Id="rId15" Type="http://schemas.openxmlformats.org/officeDocument/2006/relationships/slideLayout" Target="../slideLayouts/slideLayout444.xml"/>
</Relationships>
</file>

<file path=ppt/slideMasters/_rels/slideMaster38.xml.rels><?xml version="1.0" encoding="UTF-8"?>
<Relationships xmlns="http://schemas.openxmlformats.org/package/2006/relationships"><Relationship Id="rId1" Type="http://schemas.openxmlformats.org/officeDocument/2006/relationships/theme" Target="../theme/theme38.xml"/><Relationship Id="rId2" Type="http://schemas.openxmlformats.org/officeDocument/2006/relationships/image" Target="../media/image75.png"/><Relationship Id="rId3" Type="http://schemas.openxmlformats.org/officeDocument/2006/relationships/image" Target="../media/image76.png"/><Relationship Id="rId4" Type="http://schemas.openxmlformats.org/officeDocument/2006/relationships/slideLayout" Target="../slideLayouts/slideLayout445.xml"/><Relationship Id="rId5" Type="http://schemas.openxmlformats.org/officeDocument/2006/relationships/slideLayout" Target="../slideLayouts/slideLayout446.xml"/><Relationship Id="rId6" Type="http://schemas.openxmlformats.org/officeDocument/2006/relationships/slideLayout" Target="../slideLayouts/slideLayout447.xml"/><Relationship Id="rId7" Type="http://schemas.openxmlformats.org/officeDocument/2006/relationships/slideLayout" Target="../slideLayouts/slideLayout448.xml"/><Relationship Id="rId8" Type="http://schemas.openxmlformats.org/officeDocument/2006/relationships/slideLayout" Target="../slideLayouts/slideLayout449.xml"/><Relationship Id="rId9" Type="http://schemas.openxmlformats.org/officeDocument/2006/relationships/slideLayout" Target="../slideLayouts/slideLayout450.xml"/><Relationship Id="rId10" Type="http://schemas.openxmlformats.org/officeDocument/2006/relationships/slideLayout" Target="../slideLayouts/slideLayout451.xml"/><Relationship Id="rId11" Type="http://schemas.openxmlformats.org/officeDocument/2006/relationships/slideLayout" Target="../slideLayouts/slideLayout452.xml"/><Relationship Id="rId12" Type="http://schemas.openxmlformats.org/officeDocument/2006/relationships/slideLayout" Target="../slideLayouts/slideLayout453.xml"/><Relationship Id="rId13" Type="http://schemas.openxmlformats.org/officeDocument/2006/relationships/slideLayout" Target="../slideLayouts/slideLayout454.xml"/><Relationship Id="rId14" Type="http://schemas.openxmlformats.org/officeDocument/2006/relationships/slideLayout" Target="../slideLayouts/slideLayout455.xml"/><Relationship Id="rId15" Type="http://schemas.openxmlformats.org/officeDocument/2006/relationships/slideLayout" Target="../slideLayouts/slideLayout456.xml"/>
</Relationships>
</file>

<file path=ppt/slideMasters/_rels/slideMaster39.xml.rels><?xml version="1.0" encoding="UTF-8"?>
<Relationships xmlns="http://schemas.openxmlformats.org/package/2006/relationships"><Relationship Id="rId1" Type="http://schemas.openxmlformats.org/officeDocument/2006/relationships/theme" Target="../theme/theme39.xml"/><Relationship Id="rId2" Type="http://schemas.openxmlformats.org/officeDocument/2006/relationships/image" Target="../media/image77.png"/><Relationship Id="rId3" Type="http://schemas.openxmlformats.org/officeDocument/2006/relationships/image" Target="../media/image78.png"/><Relationship Id="rId4" Type="http://schemas.openxmlformats.org/officeDocument/2006/relationships/slideLayout" Target="../slideLayouts/slideLayout457.xml"/><Relationship Id="rId5" Type="http://schemas.openxmlformats.org/officeDocument/2006/relationships/slideLayout" Target="../slideLayouts/slideLayout458.xml"/><Relationship Id="rId6" Type="http://schemas.openxmlformats.org/officeDocument/2006/relationships/slideLayout" Target="../slideLayouts/slideLayout459.xml"/><Relationship Id="rId7" Type="http://schemas.openxmlformats.org/officeDocument/2006/relationships/slideLayout" Target="../slideLayouts/slideLayout460.xml"/><Relationship Id="rId8" Type="http://schemas.openxmlformats.org/officeDocument/2006/relationships/slideLayout" Target="../slideLayouts/slideLayout461.xml"/><Relationship Id="rId9" Type="http://schemas.openxmlformats.org/officeDocument/2006/relationships/slideLayout" Target="../slideLayouts/slideLayout462.xml"/><Relationship Id="rId10" Type="http://schemas.openxmlformats.org/officeDocument/2006/relationships/slideLayout" Target="../slideLayouts/slideLayout463.xml"/><Relationship Id="rId11" Type="http://schemas.openxmlformats.org/officeDocument/2006/relationships/slideLayout" Target="../slideLayouts/slideLayout464.xml"/><Relationship Id="rId12" Type="http://schemas.openxmlformats.org/officeDocument/2006/relationships/slideLayout" Target="../slideLayouts/slideLayout465.xml"/><Relationship Id="rId13" Type="http://schemas.openxmlformats.org/officeDocument/2006/relationships/slideLayout" Target="../slideLayouts/slideLayout466.xml"/><Relationship Id="rId14" Type="http://schemas.openxmlformats.org/officeDocument/2006/relationships/slideLayout" Target="../slideLayouts/slideLayout467.xml"/><Relationship Id="rId15" Type="http://schemas.openxmlformats.org/officeDocument/2006/relationships/slideLayout" Target="../slideLayouts/slideLayout468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0.xml"/><Relationship Id="rId8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45.xml"/><Relationship Id="rId13" Type="http://schemas.openxmlformats.org/officeDocument/2006/relationships/slideLayout" Target="../slideLayouts/slideLayout46.xml"/><Relationship Id="rId14" Type="http://schemas.openxmlformats.org/officeDocument/2006/relationships/slideLayout" Target="../slideLayouts/slideLayout47.xml"/><Relationship Id="rId15" Type="http://schemas.openxmlformats.org/officeDocument/2006/relationships/slideLayout" Target="../slideLayouts/slideLayout48.xml"/>
</Relationships>
</file>

<file path=ppt/slideMasters/_rels/slideMaster40.xml.rels><?xml version="1.0" encoding="UTF-8"?>
<Relationships xmlns="http://schemas.openxmlformats.org/package/2006/relationships"><Relationship Id="rId1" Type="http://schemas.openxmlformats.org/officeDocument/2006/relationships/theme" Target="../theme/theme40.xml"/><Relationship Id="rId2" Type="http://schemas.openxmlformats.org/officeDocument/2006/relationships/image" Target="../media/image79.png"/><Relationship Id="rId3" Type="http://schemas.openxmlformats.org/officeDocument/2006/relationships/image" Target="../media/image80.png"/><Relationship Id="rId4" Type="http://schemas.openxmlformats.org/officeDocument/2006/relationships/slideLayout" Target="../slideLayouts/slideLayout469.xml"/><Relationship Id="rId5" Type="http://schemas.openxmlformats.org/officeDocument/2006/relationships/slideLayout" Target="../slideLayouts/slideLayout470.xml"/><Relationship Id="rId6" Type="http://schemas.openxmlformats.org/officeDocument/2006/relationships/slideLayout" Target="../slideLayouts/slideLayout471.xml"/><Relationship Id="rId7" Type="http://schemas.openxmlformats.org/officeDocument/2006/relationships/slideLayout" Target="../slideLayouts/slideLayout472.xml"/><Relationship Id="rId8" Type="http://schemas.openxmlformats.org/officeDocument/2006/relationships/slideLayout" Target="../slideLayouts/slideLayout473.xml"/><Relationship Id="rId9" Type="http://schemas.openxmlformats.org/officeDocument/2006/relationships/slideLayout" Target="../slideLayouts/slideLayout474.xml"/><Relationship Id="rId10" Type="http://schemas.openxmlformats.org/officeDocument/2006/relationships/slideLayout" Target="../slideLayouts/slideLayout475.xml"/><Relationship Id="rId11" Type="http://schemas.openxmlformats.org/officeDocument/2006/relationships/slideLayout" Target="../slideLayouts/slideLayout476.xml"/><Relationship Id="rId12" Type="http://schemas.openxmlformats.org/officeDocument/2006/relationships/slideLayout" Target="../slideLayouts/slideLayout477.xml"/><Relationship Id="rId13" Type="http://schemas.openxmlformats.org/officeDocument/2006/relationships/slideLayout" Target="../slideLayouts/slideLayout478.xml"/><Relationship Id="rId14" Type="http://schemas.openxmlformats.org/officeDocument/2006/relationships/slideLayout" Target="../slideLayouts/slideLayout479.xml"/><Relationship Id="rId15" Type="http://schemas.openxmlformats.org/officeDocument/2006/relationships/slideLayout" Target="../slideLayouts/slideLayout480.xml"/>
</Relationships>
</file>

<file path=ppt/slideMasters/_rels/slideMaster41.xml.rels><?xml version="1.0" encoding="UTF-8"?>
<Relationships xmlns="http://schemas.openxmlformats.org/package/2006/relationships"><Relationship Id="rId1" Type="http://schemas.openxmlformats.org/officeDocument/2006/relationships/theme" Target="../theme/theme41.xml"/><Relationship Id="rId2" Type="http://schemas.openxmlformats.org/officeDocument/2006/relationships/image" Target="../media/image81.png"/><Relationship Id="rId3" Type="http://schemas.openxmlformats.org/officeDocument/2006/relationships/image" Target="../media/image82.png"/><Relationship Id="rId4" Type="http://schemas.openxmlformats.org/officeDocument/2006/relationships/slideLayout" Target="../slideLayouts/slideLayout481.xml"/><Relationship Id="rId5" Type="http://schemas.openxmlformats.org/officeDocument/2006/relationships/slideLayout" Target="../slideLayouts/slideLayout482.xml"/><Relationship Id="rId6" Type="http://schemas.openxmlformats.org/officeDocument/2006/relationships/slideLayout" Target="../slideLayouts/slideLayout483.xml"/><Relationship Id="rId7" Type="http://schemas.openxmlformats.org/officeDocument/2006/relationships/slideLayout" Target="../slideLayouts/slideLayout484.xml"/><Relationship Id="rId8" Type="http://schemas.openxmlformats.org/officeDocument/2006/relationships/slideLayout" Target="../slideLayouts/slideLayout485.xml"/><Relationship Id="rId9" Type="http://schemas.openxmlformats.org/officeDocument/2006/relationships/slideLayout" Target="../slideLayouts/slideLayout486.xml"/><Relationship Id="rId10" Type="http://schemas.openxmlformats.org/officeDocument/2006/relationships/slideLayout" Target="../slideLayouts/slideLayout487.xml"/><Relationship Id="rId11" Type="http://schemas.openxmlformats.org/officeDocument/2006/relationships/slideLayout" Target="../slideLayouts/slideLayout488.xml"/><Relationship Id="rId12" Type="http://schemas.openxmlformats.org/officeDocument/2006/relationships/slideLayout" Target="../slideLayouts/slideLayout489.xml"/><Relationship Id="rId13" Type="http://schemas.openxmlformats.org/officeDocument/2006/relationships/slideLayout" Target="../slideLayouts/slideLayout490.xml"/><Relationship Id="rId14" Type="http://schemas.openxmlformats.org/officeDocument/2006/relationships/slideLayout" Target="../slideLayouts/slideLayout491.xml"/><Relationship Id="rId15" Type="http://schemas.openxmlformats.org/officeDocument/2006/relationships/slideLayout" Target="../slideLayouts/slideLayout492.xml"/>
</Relationships>
</file>

<file path=ppt/slideMasters/_rels/slideMaster42.xml.rels><?xml version="1.0" encoding="UTF-8"?>
<Relationships xmlns="http://schemas.openxmlformats.org/package/2006/relationships"><Relationship Id="rId1" Type="http://schemas.openxmlformats.org/officeDocument/2006/relationships/theme" Target="../theme/theme42.xml"/><Relationship Id="rId2" Type="http://schemas.openxmlformats.org/officeDocument/2006/relationships/image" Target="../media/image83.png"/><Relationship Id="rId3" Type="http://schemas.openxmlformats.org/officeDocument/2006/relationships/image" Target="../media/image84.png"/><Relationship Id="rId4" Type="http://schemas.openxmlformats.org/officeDocument/2006/relationships/slideLayout" Target="../slideLayouts/slideLayout493.xml"/><Relationship Id="rId5" Type="http://schemas.openxmlformats.org/officeDocument/2006/relationships/slideLayout" Target="../slideLayouts/slideLayout494.xml"/><Relationship Id="rId6" Type="http://schemas.openxmlformats.org/officeDocument/2006/relationships/slideLayout" Target="../slideLayouts/slideLayout495.xml"/><Relationship Id="rId7" Type="http://schemas.openxmlformats.org/officeDocument/2006/relationships/slideLayout" Target="../slideLayouts/slideLayout496.xml"/><Relationship Id="rId8" Type="http://schemas.openxmlformats.org/officeDocument/2006/relationships/slideLayout" Target="../slideLayouts/slideLayout497.xml"/><Relationship Id="rId9" Type="http://schemas.openxmlformats.org/officeDocument/2006/relationships/slideLayout" Target="../slideLayouts/slideLayout498.xml"/><Relationship Id="rId10" Type="http://schemas.openxmlformats.org/officeDocument/2006/relationships/slideLayout" Target="../slideLayouts/slideLayout499.xml"/><Relationship Id="rId11" Type="http://schemas.openxmlformats.org/officeDocument/2006/relationships/slideLayout" Target="../slideLayouts/slideLayout500.xml"/><Relationship Id="rId12" Type="http://schemas.openxmlformats.org/officeDocument/2006/relationships/slideLayout" Target="../slideLayouts/slideLayout501.xml"/><Relationship Id="rId13" Type="http://schemas.openxmlformats.org/officeDocument/2006/relationships/slideLayout" Target="../slideLayouts/slideLayout502.xml"/><Relationship Id="rId14" Type="http://schemas.openxmlformats.org/officeDocument/2006/relationships/slideLayout" Target="../slideLayouts/slideLayout503.xml"/><Relationship Id="rId15" Type="http://schemas.openxmlformats.org/officeDocument/2006/relationships/slideLayout" Target="../slideLayouts/slideLayout504.xml"/>
</Relationships>
</file>

<file path=ppt/slideMasters/_rels/slideMaster43.xml.rels><?xml version="1.0" encoding="UTF-8"?>
<Relationships xmlns="http://schemas.openxmlformats.org/package/2006/relationships"><Relationship Id="rId1" Type="http://schemas.openxmlformats.org/officeDocument/2006/relationships/theme" Target="../theme/theme43.xml"/><Relationship Id="rId2" Type="http://schemas.openxmlformats.org/officeDocument/2006/relationships/image" Target="../media/image85.png"/><Relationship Id="rId3" Type="http://schemas.openxmlformats.org/officeDocument/2006/relationships/image" Target="../media/image86.png"/><Relationship Id="rId4" Type="http://schemas.openxmlformats.org/officeDocument/2006/relationships/slideLayout" Target="../slideLayouts/slideLayout505.xml"/><Relationship Id="rId5" Type="http://schemas.openxmlformats.org/officeDocument/2006/relationships/slideLayout" Target="../slideLayouts/slideLayout506.xml"/><Relationship Id="rId6" Type="http://schemas.openxmlformats.org/officeDocument/2006/relationships/slideLayout" Target="../slideLayouts/slideLayout507.xml"/><Relationship Id="rId7" Type="http://schemas.openxmlformats.org/officeDocument/2006/relationships/slideLayout" Target="../slideLayouts/slideLayout508.xml"/><Relationship Id="rId8" Type="http://schemas.openxmlformats.org/officeDocument/2006/relationships/slideLayout" Target="../slideLayouts/slideLayout509.xml"/><Relationship Id="rId9" Type="http://schemas.openxmlformats.org/officeDocument/2006/relationships/slideLayout" Target="../slideLayouts/slideLayout510.xml"/><Relationship Id="rId10" Type="http://schemas.openxmlformats.org/officeDocument/2006/relationships/slideLayout" Target="../slideLayouts/slideLayout511.xml"/><Relationship Id="rId11" Type="http://schemas.openxmlformats.org/officeDocument/2006/relationships/slideLayout" Target="../slideLayouts/slideLayout512.xml"/><Relationship Id="rId12" Type="http://schemas.openxmlformats.org/officeDocument/2006/relationships/slideLayout" Target="../slideLayouts/slideLayout513.xml"/><Relationship Id="rId13" Type="http://schemas.openxmlformats.org/officeDocument/2006/relationships/slideLayout" Target="../slideLayouts/slideLayout514.xml"/><Relationship Id="rId14" Type="http://schemas.openxmlformats.org/officeDocument/2006/relationships/slideLayout" Target="../slideLayouts/slideLayout515.xml"/><Relationship Id="rId15" Type="http://schemas.openxmlformats.org/officeDocument/2006/relationships/slideLayout" Target="../slideLayouts/slideLayout516.xml"/>
</Relationships>
</file>

<file path=ppt/slideMasters/_rels/slideMaster44.xml.rels><?xml version="1.0" encoding="UTF-8"?>
<Relationships xmlns="http://schemas.openxmlformats.org/package/2006/relationships"><Relationship Id="rId1" Type="http://schemas.openxmlformats.org/officeDocument/2006/relationships/theme" Target="../theme/theme44.xml"/><Relationship Id="rId2" Type="http://schemas.openxmlformats.org/officeDocument/2006/relationships/image" Target="../media/image87.png"/><Relationship Id="rId3" Type="http://schemas.openxmlformats.org/officeDocument/2006/relationships/image" Target="../media/image88.png"/><Relationship Id="rId4" Type="http://schemas.openxmlformats.org/officeDocument/2006/relationships/slideLayout" Target="../slideLayouts/slideLayout517.xml"/><Relationship Id="rId5" Type="http://schemas.openxmlformats.org/officeDocument/2006/relationships/slideLayout" Target="../slideLayouts/slideLayout518.xml"/><Relationship Id="rId6" Type="http://schemas.openxmlformats.org/officeDocument/2006/relationships/slideLayout" Target="../slideLayouts/slideLayout519.xml"/><Relationship Id="rId7" Type="http://schemas.openxmlformats.org/officeDocument/2006/relationships/slideLayout" Target="../slideLayouts/slideLayout520.xml"/><Relationship Id="rId8" Type="http://schemas.openxmlformats.org/officeDocument/2006/relationships/slideLayout" Target="../slideLayouts/slideLayout521.xml"/><Relationship Id="rId9" Type="http://schemas.openxmlformats.org/officeDocument/2006/relationships/slideLayout" Target="../slideLayouts/slideLayout522.xml"/><Relationship Id="rId10" Type="http://schemas.openxmlformats.org/officeDocument/2006/relationships/slideLayout" Target="../slideLayouts/slideLayout523.xml"/><Relationship Id="rId11" Type="http://schemas.openxmlformats.org/officeDocument/2006/relationships/slideLayout" Target="../slideLayouts/slideLayout524.xml"/><Relationship Id="rId12" Type="http://schemas.openxmlformats.org/officeDocument/2006/relationships/slideLayout" Target="../slideLayouts/slideLayout525.xml"/><Relationship Id="rId13" Type="http://schemas.openxmlformats.org/officeDocument/2006/relationships/slideLayout" Target="../slideLayouts/slideLayout526.xml"/><Relationship Id="rId14" Type="http://schemas.openxmlformats.org/officeDocument/2006/relationships/slideLayout" Target="../slideLayouts/slideLayout527.xml"/><Relationship Id="rId15" Type="http://schemas.openxmlformats.org/officeDocument/2006/relationships/slideLayout" Target="../slideLayouts/slideLayout52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2.xml"/><Relationship Id="rId8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4.xml"/><Relationship Id="rId10" Type="http://schemas.openxmlformats.org/officeDocument/2006/relationships/slideLayout" Target="../slideLayouts/slideLayout55.xml"/><Relationship Id="rId11" Type="http://schemas.openxmlformats.org/officeDocument/2006/relationships/slideLayout" Target="../slideLayouts/slideLayout56.xml"/><Relationship Id="rId12" Type="http://schemas.openxmlformats.org/officeDocument/2006/relationships/slideLayout" Target="../slideLayouts/slideLayout57.xml"/><Relationship Id="rId13" Type="http://schemas.openxmlformats.org/officeDocument/2006/relationships/slideLayout" Target="../slideLayouts/slideLayout58.xml"/><Relationship Id="rId14" Type="http://schemas.openxmlformats.org/officeDocument/2006/relationships/slideLayout" Target="../slideLayouts/slideLayout59.xml"/><Relationship Id="rId15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slideLayout" Target="../slideLayouts/slideLayout61.xml"/><Relationship Id="rId5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4.xml"/><Relationship Id="rId8" Type="http://schemas.openxmlformats.org/officeDocument/2006/relationships/slideLayout" Target="../slideLayouts/slideLayout65.xml"/><Relationship Id="rId9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67.xml"/><Relationship Id="rId11" Type="http://schemas.openxmlformats.org/officeDocument/2006/relationships/slideLayout" Target="../slideLayouts/slideLayout68.xml"/><Relationship Id="rId12" Type="http://schemas.openxmlformats.org/officeDocument/2006/relationships/slideLayout" Target="../slideLayouts/slideLayout69.xml"/><Relationship Id="rId13" Type="http://schemas.openxmlformats.org/officeDocument/2006/relationships/slideLayout" Target="../slideLayouts/slideLayout70.xml"/><Relationship Id="rId14" Type="http://schemas.openxmlformats.org/officeDocument/2006/relationships/slideLayout" Target="../slideLayouts/slideLayout71.xml"/><Relationship Id="rId15" Type="http://schemas.openxmlformats.org/officeDocument/2006/relationships/slideLayout" Target="../slideLayouts/slideLayout72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slideLayout" Target="../slideLayouts/slideLayout73.xml"/><Relationship Id="rId5" Type="http://schemas.openxmlformats.org/officeDocument/2006/relationships/slideLayout" Target="../slideLayouts/slideLayout74.xml"/><Relationship Id="rId6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6.xml"/><Relationship Id="rId8" Type="http://schemas.openxmlformats.org/officeDocument/2006/relationships/slideLayout" Target="../slideLayouts/slideLayout77.xml"/><Relationship Id="rId9" Type="http://schemas.openxmlformats.org/officeDocument/2006/relationships/slideLayout" Target="../slideLayouts/slideLayout78.xml"/><Relationship Id="rId10" Type="http://schemas.openxmlformats.org/officeDocument/2006/relationships/slideLayout" Target="../slideLayouts/slideLayout79.xml"/><Relationship Id="rId11" Type="http://schemas.openxmlformats.org/officeDocument/2006/relationships/slideLayout" Target="../slideLayouts/slideLayout80.xml"/><Relationship Id="rId12" Type="http://schemas.openxmlformats.org/officeDocument/2006/relationships/slideLayout" Target="../slideLayouts/slideLayout81.xml"/><Relationship Id="rId13" Type="http://schemas.openxmlformats.org/officeDocument/2006/relationships/slideLayout" Target="../slideLayouts/slideLayout82.xml"/><Relationship Id="rId14" Type="http://schemas.openxmlformats.org/officeDocument/2006/relationships/slideLayout" Target="../slideLayouts/slideLayout83.xml"/><Relationship Id="rId15" Type="http://schemas.openxmlformats.org/officeDocument/2006/relationships/slideLayout" Target="../slideLayouts/slideLayout84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slideLayout" Target="../slideLayouts/slideLayout85.xml"/><Relationship Id="rId5" Type="http://schemas.openxmlformats.org/officeDocument/2006/relationships/slideLayout" Target="../slideLayouts/slideLayout86.xml"/><Relationship Id="rId6" Type="http://schemas.openxmlformats.org/officeDocument/2006/relationships/slideLayout" Target="../slideLayouts/slideLayout87.xml"/><Relationship Id="rId7" Type="http://schemas.openxmlformats.org/officeDocument/2006/relationships/slideLayout" Target="../slideLayouts/slideLayout88.xml"/><Relationship Id="rId8" Type="http://schemas.openxmlformats.org/officeDocument/2006/relationships/slideLayout" Target="../slideLayouts/slideLayout89.xml"/><Relationship Id="rId9" Type="http://schemas.openxmlformats.org/officeDocument/2006/relationships/slideLayout" Target="../slideLayouts/slideLayout90.xml"/><Relationship Id="rId10" Type="http://schemas.openxmlformats.org/officeDocument/2006/relationships/slideLayout" Target="../slideLayouts/slideLayout91.xml"/><Relationship Id="rId11" Type="http://schemas.openxmlformats.org/officeDocument/2006/relationships/slideLayout" Target="../slideLayouts/slideLayout92.xml"/><Relationship Id="rId12" Type="http://schemas.openxmlformats.org/officeDocument/2006/relationships/slideLayout" Target="../slideLayouts/slideLayout93.xml"/><Relationship Id="rId13" Type="http://schemas.openxmlformats.org/officeDocument/2006/relationships/slideLayout" Target="../slideLayouts/slideLayout94.xml"/><Relationship Id="rId14" Type="http://schemas.openxmlformats.org/officeDocument/2006/relationships/slideLayout" Target="../slideLayouts/slideLayout95.xml"/><Relationship Id="rId15" Type="http://schemas.openxmlformats.org/officeDocument/2006/relationships/slideLayout" Target="../slideLayouts/slideLayout96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slideLayout" Target="../slideLayouts/slideLayout97.xml"/><Relationship Id="rId5" Type="http://schemas.openxmlformats.org/officeDocument/2006/relationships/slideLayout" Target="../slideLayouts/slideLayout98.xml"/><Relationship Id="rId6" Type="http://schemas.openxmlformats.org/officeDocument/2006/relationships/slideLayout" Target="../slideLayouts/slideLayout99.xml"/><Relationship Id="rId7" Type="http://schemas.openxmlformats.org/officeDocument/2006/relationships/slideLayout" Target="../slideLayouts/slideLayout100.xml"/><Relationship Id="rId8" Type="http://schemas.openxmlformats.org/officeDocument/2006/relationships/slideLayout" Target="../slideLayouts/slideLayout101.xml"/><Relationship Id="rId9" Type="http://schemas.openxmlformats.org/officeDocument/2006/relationships/slideLayout" Target="../slideLayouts/slideLayout102.xml"/><Relationship Id="rId10" Type="http://schemas.openxmlformats.org/officeDocument/2006/relationships/slideLayout" Target="../slideLayouts/slideLayout103.xml"/><Relationship Id="rId11" Type="http://schemas.openxmlformats.org/officeDocument/2006/relationships/slideLayout" Target="../slideLayouts/slideLayout104.xml"/><Relationship Id="rId12" Type="http://schemas.openxmlformats.org/officeDocument/2006/relationships/slideLayout" Target="../slideLayouts/slideLayout105.xml"/><Relationship Id="rId13" Type="http://schemas.openxmlformats.org/officeDocument/2006/relationships/slideLayout" Target="../slideLayouts/slideLayout106.xml"/><Relationship Id="rId14" Type="http://schemas.openxmlformats.org/officeDocument/2006/relationships/slideLayout" Target="../slideLayouts/slideLayout107.xml"/><Relationship Id="rId15" Type="http://schemas.openxmlformats.org/officeDocument/2006/relationships/slideLayout" Target="../slideLayouts/slideLayout10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335b7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360" y="176040"/>
            <a:ext cx="12186000" cy="1643040"/>
          </a:xfrm>
          <a:prstGeom prst="rect">
            <a:avLst/>
          </a:prstGeom>
          <a:solidFill>
            <a:srgbClr val="2683c6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" name="Picture 7" descr=""/>
          <p:cNvPicPr/>
          <p:nvPr/>
        </p:nvPicPr>
        <p:blipFill>
          <a:blip r:embed="rId2"/>
          <a:stretch/>
        </p:blipFill>
        <p:spPr>
          <a:xfrm>
            <a:off x="10986840" y="201960"/>
            <a:ext cx="1130760" cy="1069920"/>
          </a:xfrm>
          <a:prstGeom prst="rect">
            <a:avLst/>
          </a:prstGeom>
          <a:ln>
            <a:noFill/>
          </a:ln>
        </p:spPr>
      </p:pic>
      <p:pic>
        <p:nvPicPr>
          <p:cNvPr id="2" name="Picture 8" descr=""/>
          <p:cNvPicPr/>
          <p:nvPr/>
        </p:nvPicPr>
        <p:blipFill>
          <a:blip r:embed="rId3"/>
          <a:stretch/>
        </p:blipFill>
        <p:spPr>
          <a:xfrm>
            <a:off x="10986840" y="201960"/>
            <a:ext cx="1130760" cy="1069920"/>
          </a:xfrm>
          <a:prstGeom prst="rect">
            <a:avLst/>
          </a:prstGeom>
          <a:ln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335b7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CustomShape 1"/>
          <p:cNvSpPr/>
          <p:nvPr/>
        </p:nvSpPr>
        <p:spPr>
          <a:xfrm>
            <a:off x="360" y="176040"/>
            <a:ext cx="12186000" cy="1643040"/>
          </a:xfrm>
          <a:prstGeom prst="rect">
            <a:avLst/>
          </a:prstGeom>
          <a:solidFill>
            <a:srgbClr val="2683c6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74" name="Picture 7" descr=""/>
          <p:cNvPicPr/>
          <p:nvPr/>
        </p:nvPicPr>
        <p:blipFill>
          <a:blip r:embed="rId2"/>
          <a:stretch/>
        </p:blipFill>
        <p:spPr>
          <a:xfrm>
            <a:off x="10986840" y="201960"/>
            <a:ext cx="1130760" cy="1069920"/>
          </a:xfrm>
          <a:prstGeom prst="rect">
            <a:avLst/>
          </a:prstGeom>
          <a:ln>
            <a:noFill/>
          </a:ln>
        </p:spPr>
      </p:pic>
      <p:pic>
        <p:nvPicPr>
          <p:cNvPr id="375" name="Picture 8" descr=""/>
          <p:cNvPicPr/>
          <p:nvPr/>
        </p:nvPicPr>
        <p:blipFill>
          <a:blip r:embed="rId3"/>
          <a:stretch/>
        </p:blipFill>
        <p:spPr>
          <a:xfrm>
            <a:off x="10986840" y="201960"/>
            <a:ext cx="1130760" cy="1069920"/>
          </a:xfrm>
          <a:prstGeom prst="rect">
            <a:avLst/>
          </a:prstGeom>
          <a:ln>
            <a:noFill/>
          </a:ln>
        </p:spPr>
      </p:pic>
      <p:sp>
        <p:nvSpPr>
          <p:cNvPr id="376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77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1896480"/>
          </a:xfrm>
          <a:prstGeom prst="rect">
            <a:avLst/>
          </a:prstGeom>
        </p:spPr>
        <p:txBody>
          <a:bodyPr lIns="0" rIns="0" tIns="0" bIns="0">
            <a:normAutofit fontScale="77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78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1896480"/>
          </a:xfrm>
          <a:prstGeom prst="rect">
            <a:avLst/>
          </a:prstGeom>
        </p:spPr>
        <p:txBody>
          <a:bodyPr lIns="0" rIns="0" tIns="0" bIns="0">
            <a:normAutofit fontScale="77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79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080" cy="1896480"/>
          </a:xfrm>
          <a:prstGeom prst="rect">
            <a:avLst/>
          </a:prstGeom>
        </p:spPr>
        <p:txBody>
          <a:bodyPr lIns="0" rIns="0" tIns="0" bIns="0">
            <a:normAutofit fontScale="77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  <p:sldLayoutId id="2147483774" r:id="rId12"/>
    <p:sldLayoutId id="2147483775" r:id="rId13"/>
    <p:sldLayoutId id="2147483776" r:id="rId14"/>
    <p:sldLayoutId id="2147483777" r:id="rId15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335b7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CustomShape 1"/>
          <p:cNvSpPr/>
          <p:nvPr/>
        </p:nvSpPr>
        <p:spPr>
          <a:xfrm>
            <a:off x="360" y="176040"/>
            <a:ext cx="12186000" cy="1643040"/>
          </a:xfrm>
          <a:prstGeom prst="rect">
            <a:avLst/>
          </a:prstGeom>
          <a:solidFill>
            <a:srgbClr val="2683c6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17" name="Picture 7" descr=""/>
          <p:cNvPicPr/>
          <p:nvPr/>
        </p:nvPicPr>
        <p:blipFill>
          <a:blip r:embed="rId2"/>
          <a:stretch/>
        </p:blipFill>
        <p:spPr>
          <a:xfrm>
            <a:off x="10986840" y="201960"/>
            <a:ext cx="1130760" cy="1069920"/>
          </a:xfrm>
          <a:prstGeom prst="rect">
            <a:avLst/>
          </a:prstGeom>
          <a:ln>
            <a:noFill/>
          </a:ln>
        </p:spPr>
      </p:pic>
      <p:pic>
        <p:nvPicPr>
          <p:cNvPr id="418" name="Picture 8" descr=""/>
          <p:cNvPicPr/>
          <p:nvPr/>
        </p:nvPicPr>
        <p:blipFill>
          <a:blip r:embed="rId3"/>
          <a:stretch/>
        </p:blipFill>
        <p:spPr>
          <a:xfrm>
            <a:off x="10986840" y="201960"/>
            <a:ext cx="1130760" cy="1069920"/>
          </a:xfrm>
          <a:prstGeom prst="rect">
            <a:avLst/>
          </a:prstGeom>
          <a:ln>
            <a:noFill/>
          </a:ln>
        </p:spPr>
      </p:pic>
      <p:sp>
        <p:nvSpPr>
          <p:cNvPr id="419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20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21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79" r:id="rId4"/>
    <p:sldLayoutId id="2147483780" r:id="rId5"/>
    <p:sldLayoutId id="2147483781" r:id="rId6"/>
    <p:sldLayoutId id="2147483782" r:id="rId7"/>
    <p:sldLayoutId id="2147483783" r:id="rId8"/>
    <p:sldLayoutId id="2147483784" r:id="rId9"/>
    <p:sldLayoutId id="2147483785" r:id="rId10"/>
    <p:sldLayoutId id="2147483786" r:id="rId11"/>
    <p:sldLayoutId id="2147483787" r:id="rId12"/>
    <p:sldLayoutId id="2147483788" r:id="rId13"/>
    <p:sldLayoutId id="2147483789" r:id="rId14"/>
    <p:sldLayoutId id="2147483790" r:id="rId15"/>
  </p:sldLayoutIdLst>
</p:sldMaster>
</file>

<file path=ppt/slideMasters/slideMaster1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335b7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CustomShape 1"/>
          <p:cNvSpPr/>
          <p:nvPr/>
        </p:nvSpPr>
        <p:spPr>
          <a:xfrm>
            <a:off x="360" y="176040"/>
            <a:ext cx="12186000" cy="1643040"/>
          </a:xfrm>
          <a:prstGeom prst="rect">
            <a:avLst/>
          </a:prstGeom>
          <a:solidFill>
            <a:srgbClr val="2683c6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59" name="Picture 7" descr=""/>
          <p:cNvPicPr/>
          <p:nvPr/>
        </p:nvPicPr>
        <p:blipFill>
          <a:blip r:embed="rId2"/>
          <a:stretch/>
        </p:blipFill>
        <p:spPr>
          <a:xfrm>
            <a:off x="10986840" y="201960"/>
            <a:ext cx="1130760" cy="1069920"/>
          </a:xfrm>
          <a:prstGeom prst="rect">
            <a:avLst/>
          </a:prstGeom>
          <a:ln>
            <a:noFill/>
          </a:ln>
        </p:spPr>
      </p:pic>
      <p:pic>
        <p:nvPicPr>
          <p:cNvPr id="460" name="Picture 8" descr=""/>
          <p:cNvPicPr/>
          <p:nvPr/>
        </p:nvPicPr>
        <p:blipFill>
          <a:blip r:embed="rId3"/>
          <a:stretch/>
        </p:blipFill>
        <p:spPr>
          <a:xfrm>
            <a:off x="10986840" y="201960"/>
            <a:ext cx="1130760" cy="1069920"/>
          </a:xfrm>
          <a:prstGeom prst="rect">
            <a:avLst/>
          </a:prstGeom>
          <a:ln>
            <a:noFill/>
          </a:ln>
        </p:spPr>
      </p:pic>
      <p:sp>
        <p:nvSpPr>
          <p:cNvPr id="461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62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63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92" r:id="rId4"/>
    <p:sldLayoutId id="2147483793" r:id="rId5"/>
    <p:sldLayoutId id="2147483794" r:id="rId6"/>
    <p:sldLayoutId id="2147483795" r:id="rId7"/>
    <p:sldLayoutId id="2147483796" r:id="rId8"/>
    <p:sldLayoutId id="2147483797" r:id="rId9"/>
    <p:sldLayoutId id="2147483798" r:id="rId10"/>
    <p:sldLayoutId id="2147483799" r:id="rId11"/>
    <p:sldLayoutId id="2147483800" r:id="rId12"/>
    <p:sldLayoutId id="2147483801" r:id="rId13"/>
    <p:sldLayoutId id="2147483802" r:id="rId14"/>
    <p:sldLayoutId id="2147483803" r:id="rId15"/>
  </p:sldLayoutIdLst>
</p:sldMaster>
</file>

<file path=ppt/slideMasters/slideMaster1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335b7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CustomShape 1"/>
          <p:cNvSpPr/>
          <p:nvPr/>
        </p:nvSpPr>
        <p:spPr>
          <a:xfrm>
            <a:off x="360" y="176040"/>
            <a:ext cx="12186000" cy="1643040"/>
          </a:xfrm>
          <a:prstGeom prst="rect">
            <a:avLst/>
          </a:prstGeom>
          <a:solidFill>
            <a:srgbClr val="2683c6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501" name="Picture 7" descr=""/>
          <p:cNvPicPr/>
          <p:nvPr/>
        </p:nvPicPr>
        <p:blipFill>
          <a:blip r:embed="rId2"/>
          <a:stretch/>
        </p:blipFill>
        <p:spPr>
          <a:xfrm>
            <a:off x="10986840" y="201960"/>
            <a:ext cx="1130760" cy="1069920"/>
          </a:xfrm>
          <a:prstGeom prst="rect">
            <a:avLst/>
          </a:prstGeom>
          <a:ln>
            <a:noFill/>
          </a:ln>
        </p:spPr>
      </p:pic>
      <p:pic>
        <p:nvPicPr>
          <p:cNvPr id="502" name="Picture 8" descr=""/>
          <p:cNvPicPr/>
          <p:nvPr/>
        </p:nvPicPr>
        <p:blipFill>
          <a:blip r:embed="rId3"/>
          <a:stretch/>
        </p:blipFill>
        <p:spPr>
          <a:xfrm>
            <a:off x="10986840" y="201960"/>
            <a:ext cx="1130760" cy="1069920"/>
          </a:xfrm>
          <a:prstGeom prst="rect">
            <a:avLst/>
          </a:prstGeom>
          <a:ln>
            <a:noFill/>
          </a:ln>
        </p:spPr>
      </p:pic>
      <p:sp>
        <p:nvSpPr>
          <p:cNvPr id="503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504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05" r:id="rId4"/>
    <p:sldLayoutId id="2147483806" r:id="rId5"/>
    <p:sldLayoutId id="2147483807" r:id="rId6"/>
    <p:sldLayoutId id="2147483808" r:id="rId7"/>
    <p:sldLayoutId id="2147483809" r:id="rId8"/>
    <p:sldLayoutId id="2147483810" r:id="rId9"/>
    <p:sldLayoutId id="2147483811" r:id="rId10"/>
    <p:sldLayoutId id="2147483812" r:id="rId11"/>
    <p:sldLayoutId id="2147483813" r:id="rId12"/>
    <p:sldLayoutId id="2147483814" r:id="rId13"/>
    <p:sldLayoutId id="2147483815" r:id="rId14"/>
    <p:sldLayoutId id="2147483816" r:id="rId15"/>
  </p:sldLayoutIdLst>
</p:sldMaster>
</file>

<file path=ppt/slideMasters/slideMaster1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335b7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CustomShape 1"/>
          <p:cNvSpPr/>
          <p:nvPr/>
        </p:nvSpPr>
        <p:spPr>
          <a:xfrm>
            <a:off x="360" y="176040"/>
            <a:ext cx="12186000" cy="1643040"/>
          </a:xfrm>
          <a:prstGeom prst="rect">
            <a:avLst/>
          </a:prstGeom>
          <a:solidFill>
            <a:srgbClr val="2683c6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542" name="Picture 7" descr=""/>
          <p:cNvPicPr/>
          <p:nvPr/>
        </p:nvPicPr>
        <p:blipFill>
          <a:blip r:embed="rId2"/>
          <a:stretch/>
        </p:blipFill>
        <p:spPr>
          <a:xfrm>
            <a:off x="10986840" y="201960"/>
            <a:ext cx="1130760" cy="1069920"/>
          </a:xfrm>
          <a:prstGeom prst="rect">
            <a:avLst/>
          </a:prstGeom>
          <a:ln>
            <a:noFill/>
          </a:ln>
        </p:spPr>
      </p:pic>
      <p:pic>
        <p:nvPicPr>
          <p:cNvPr id="543" name="Picture 8" descr=""/>
          <p:cNvPicPr/>
          <p:nvPr/>
        </p:nvPicPr>
        <p:blipFill>
          <a:blip r:embed="rId3"/>
          <a:stretch/>
        </p:blipFill>
        <p:spPr>
          <a:xfrm>
            <a:off x="10986840" y="201960"/>
            <a:ext cx="1130760" cy="1069920"/>
          </a:xfrm>
          <a:prstGeom prst="rect">
            <a:avLst/>
          </a:prstGeom>
          <a:ln>
            <a:noFill/>
          </a:ln>
        </p:spPr>
      </p:pic>
      <p:sp>
        <p:nvSpPr>
          <p:cNvPr id="544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545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18" r:id="rId4"/>
    <p:sldLayoutId id="2147483819" r:id="rId5"/>
    <p:sldLayoutId id="2147483820" r:id="rId6"/>
    <p:sldLayoutId id="2147483821" r:id="rId7"/>
    <p:sldLayoutId id="2147483822" r:id="rId8"/>
    <p:sldLayoutId id="2147483823" r:id="rId9"/>
    <p:sldLayoutId id="2147483824" r:id="rId10"/>
    <p:sldLayoutId id="2147483825" r:id="rId11"/>
    <p:sldLayoutId id="2147483826" r:id="rId12"/>
    <p:sldLayoutId id="2147483827" r:id="rId13"/>
    <p:sldLayoutId id="2147483828" r:id="rId14"/>
    <p:sldLayoutId id="2147483829" r:id="rId15"/>
  </p:sldLayoutIdLst>
</p:sldMaster>
</file>

<file path=ppt/slideMasters/slideMaster1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335b7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CustomShape 1"/>
          <p:cNvSpPr/>
          <p:nvPr/>
        </p:nvSpPr>
        <p:spPr>
          <a:xfrm>
            <a:off x="360" y="176040"/>
            <a:ext cx="12186000" cy="1643040"/>
          </a:xfrm>
          <a:prstGeom prst="rect">
            <a:avLst/>
          </a:prstGeom>
          <a:solidFill>
            <a:srgbClr val="2683c6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583" name="Picture 7" descr=""/>
          <p:cNvPicPr/>
          <p:nvPr/>
        </p:nvPicPr>
        <p:blipFill>
          <a:blip r:embed="rId2"/>
          <a:stretch/>
        </p:blipFill>
        <p:spPr>
          <a:xfrm>
            <a:off x="10986840" y="201960"/>
            <a:ext cx="1130760" cy="1069920"/>
          </a:xfrm>
          <a:prstGeom prst="rect">
            <a:avLst/>
          </a:prstGeom>
          <a:ln>
            <a:noFill/>
          </a:ln>
        </p:spPr>
      </p:pic>
      <p:pic>
        <p:nvPicPr>
          <p:cNvPr id="584" name="Picture 8" descr=""/>
          <p:cNvPicPr/>
          <p:nvPr/>
        </p:nvPicPr>
        <p:blipFill>
          <a:blip r:embed="rId3"/>
          <a:stretch/>
        </p:blipFill>
        <p:spPr>
          <a:xfrm>
            <a:off x="10986840" y="201960"/>
            <a:ext cx="1130760" cy="1069920"/>
          </a:xfrm>
          <a:prstGeom prst="rect">
            <a:avLst/>
          </a:prstGeom>
          <a:ln>
            <a:noFill/>
          </a:ln>
        </p:spPr>
      </p:pic>
      <p:sp>
        <p:nvSpPr>
          <p:cNvPr id="585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86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1896480"/>
          </a:xfrm>
          <a:prstGeom prst="rect">
            <a:avLst/>
          </a:prstGeom>
        </p:spPr>
        <p:txBody>
          <a:bodyPr lIns="0" rIns="0" tIns="0" bIns="0">
            <a:normAutofit fontScale="77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8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080" cy="1896480"/>
          </a:xfrm>
          <a:prstGeom prst="rect">
            <a:avLst/>
          </a:prstGeom>
        </p:spPr>
        <p:txBody>
          <a:bodyPr lIns="0" rIns="0" tIns="0" bIns="0">
            <a:normAutofit fontScale="77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31" r:id="rId4"/>
    <p:sldLayoutId id="2147483832" r:id="rId5"/>
    <p:sldLayoutId id="2147483833" r:id="rId6"/>
    <p:sldLayoutId id="2147483834" r:id="rId7"/>
    <p:sldLayoutId id="2147483835" r:id="rId8"/>
    <p:sldLayoutId id="2147483836" r:id="rId9"/>
    <p:sldLayoutId id="2147483837" r:id="rId10"/>
    <p:sldLayoutId id="2147483838" r:id="rId11"/>
    <p:sldLayoutId id="2147483839" r:id="rId12"/>
    <p:sldLayoutId id="2147483840" r:id="rId13"/>
    <p:sldLayoutId id="2147483841" r:id="rId14"/>
    <p:sldLayoutId id="2147483842" r:id="rId15"/>
  </p:sldLayoutIdLst>
</p:sldMaster>
</file>

<file path=ppt/slideMasters/slideMaster1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335b7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CustomShape 1"/>
          <p:cNvSpPr/>
          <p:nvPr/>
        </p:nvSpPr>
        <p:spPr>
          <a:xfrm>
            <a:off x="360" y="176040"/>
            <a:ext cx="12186000" cy="1643040"/>
          </a:xfrm>
          <a:prstGeom prst="rect">
            <a:avLst/>
          </a:prstGeom>
          <a:solidFill>
            <a:srgbClr val="2683c6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625" name="Picture 7" descr=""/>
          <p:cNvPicPr/>
          <p:nvPr/>
        </p:nvPicPr>
        <p:blipFill>
          <a:blip r:embed="rId2"/>
          <a:stretch/>
        </p:blipFill>
        <p:spPr>
          <a:xfrm>
            <a:off x="10986840" y="201960"/>
            <a:ext cx="1130760" cy="1069920"/>
          </a:xfrm>
          <a:prstGeom prst="rect">
            <a:avLst/>
          </a:prstGeom>
          <a:ln>
            <a:noFill/>
          </a:ln>
        </p:spPr>
      </p:pic>
      <p:pic>
        <p:nvPicPr>
          <p:cNvPr id="626" name="Picture 8" descr=""/>
          <p:cNvPicPr/>
          <p:nvPr/>
        </p:nvPicPr>
        <p:blipFill>
          <a:blip r:embed="rId3"/>
          <a:stretch/>
        </p:blipFill>
        <p:spPr>
          <a:xfrm>
            <a:off x="10986840" y="201960"/>
            <a:ext cx="1130760" cy="1069920"/>
          </a:xfrm>
          <a:prstGeom prst="rect">
            <a:avLst/>
          </a:prstGeom>
          <a:ln>
            <a:noFill/>
          </a:ln>
        </p:spPr>
      </p:pic>
      <p:sp>
        <p:nvSpPr>
          <p:cNvPr id="627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28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1896480"/>
          </a:xfrm>
          <a:prstGeom prst="rect">
            <a:avLst/>
          </a:prstGeom>
        </p:spPr>
        <p:txBody>
          <a:bodyPr lIns="0" rIns="0" tIns="0" bIns="0">
            <a:normAutofit fontScale="77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29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1896480"/>
          </a:xfrm>
          <a:prstGeom prst="rect">
            <a:avLst/>
          </a:prstGeom>
        </p:spPr>
        <p:txBody>
          <a:bodyPr lIns="0" rIns="0" tIns="0" bIns="0">
            <a:normAutofit fontScale="77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30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3920" cy="1896480"/>
          </a:xfrm>
          <a:prstGeom prst="rect">
            <a:avLst/>
          </a:prstGeom>
        </p:spPr>
        <p:txBody>
          <a:bodyPr lIns="0" rIns="0" tIns="0" bIns="0">
            <a:normAutofit fontScale="77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31" name="PlaceHolder 6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3920" cy="1896480"/>
          </a:xfrm>
          <a:prstGeom prst="rect">
            <a:avLst/>
          </a:prstGeom>
        </p:spPr>
        <p:txBody>
          <a:bodyPr lIns="0" rIns="0" tIns="0" bIns="0">
            <a:normAutofit fontScale="77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  <p:sldLayoutId id="2147483852" r:id="rId12"/>
    <p:sldLayoutId id="2147483853" r:id="rId13"/>
    <p:sldLayoutId id="2147483854" r:id="rId14"/>
    <p:sldLayoutId id="2147483855" r:id="rId15"/>
  </p:sldLayoutIdLst>
</p:sldMaster>
</file>

<file path=ppt/slideMasters/slideMaster1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335b7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CustomShape 1"/>
          <p:cNvSpPr/>
          <p:nvPr/>
        </p:nvSpPr>
        <p:spPr>
          <a:xfrm>
            <a:off x="360" y="176040"/>
            <a:ext cx="12186000" cy="1643040"/>
          </a:xfrm>
          <a:prstGeom prst="rect">
            <a:avLst/>
          </a:prstGeom>
          <a:solidFill>
            <a:srgbClr val="2683c6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669" name="Picture 7" descr=""/>
          <p:cNvPicPr/>
          <p:nvPr/>
        </p:nvPicPr>
        <p:blipFill>
          <a:blip r:embed="rId2"/>
          <a:stretch/>
        </p:blipFill>
        <p:spPr>
          <a:xfrm>
            <a:off x="10986840" y="201960"/>
            <a:ext cx="1130760" cy="1069920"/>
          </a:xfrm>
          <a:prstGeom prst="rect">
            <a:avLst/>
          </a:prstGeom>
          <a:ln>
            <a:noFill/>
          </a:ln>
        </p:spPr>
      </p:pic>
      <p:pic>
        <p:nvPicPr>
          <p:cNvPr id="670" name="Picture 8" descr=""/>
          <p:cNvPicPr/>
          <p:nvPr/>
        </p:nvPicPr>
        <p:blipFill>
          <a:blip r:embed="rId3"/>
          <a:stretch/>
        </p:blipFill>
        <p:spPr>
          <a:xfrm>
            <a:off x="10986840" y="201960"/>
            <a:ext cx="1130760" cy="1069920"/>
          </a:xfrm>
          <a:prstGeom prst="rect">
            <a:avLst/>
          </a:prstGeom>
          <a:ln>
            <a:noFill/>
          </a:ln>
        </p:spPr>
      </p:pic>
      <p:sp>
        <p:nvSpPr>
          <p:cNvPr id="671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72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73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57" r:id="rId4"/>
    <p:sldLayoutId id="2147483858" r:id="rId5"/>
    <p:sldLayoutId id="2147483859" r:id="rId6"/>
    <p:sldLayoutId id="2147483860" r:id="rId7"/>
    <p:sldLayoutId id="2147483861" r:id="rId8"/>
    <p:sldLayoutId id="2147483862" r:id="rId9"/>
    <p:sldLayoutId id="2147483863" r:id="rId10"/>
    <p:sldLayoutId id="2147483864" r:id="rId11"/>
    <p:sldLayoutId id="2147483865" r:id="rId12"/>
    <p:sldLayoutId id="2147483866" r:id="rId13"/>
    <p:sldLayoutId id="2147483867" r:id="rId14"/>
    <p:sldLayoutId id="2147483868" r:id="rId15"/>
  </p:sldLayoutIdLst>
</p:sldMaster>
</file>

<file path=ppt/slideMasters/slideMaster1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335b7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CustomShape 1"/>
          <p:cNvSpPr/>
          <p:nvPr/>
        </p:nvSpPr>
        <p:spPr>
          <a:xfrm>
            <a:off x="360" y="176040"/>
            <a:ext cx="12186000" cy="1643040"/>
          </a:xfrm>
          <a:prstGeom prst="rect">
            <a:avLst/>
          </a:prstGeom>
          <a:solidFill>
            <a:srgbClr val="2683c6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711" name="Picture 7" descr=""/>
          <p:cNvPicPr/>
          <p:nvPr/>
        </p:nvPicPr>
        <p:blipFill>
          <a:blip r:embed="rId2"/>
          <a:stretch/>
        </p:blipFill>
        <p:spPr>
          <a:xfrm>
            <a:off x="10986840" y="201960"/>
            <a:ext cx="1130760" cy="1069920"/>
          </a:xfrm>
          <a:prstGeom prst="rect">
            <a:avLst/>
          </a:prstGeom>
          <a:ln>
            <a:noFill/>
          </a:ln>
        </p:spPr>
      </p:pic>
      <p:pic>
        <p:nvPicPr>
          <p:cNvPr id="712" name="Picture 8" descr=""/>
          <p:cNvPicPr/>
          <p:nvPr/>
        </p:nvPicPr>
        <p:blipFill>
          <a:blip r:embed="rId3"/>
          <a:stretch/>
        </p:blipFill>
        <p:spPr>
          <a:xfrm>
            <a:off x="10986840" y="201960"/>
            <a:ext cx="1130760" cy="1069920"/>
          </a:xfrm>
          <a:prstGeom prst="rect">
            <a:avLst/>
          </a:prstGeom>
          <a:ln>
            <a:noFill/>
          </a:ln>
        </p:spPr>
      </p:pic>
      <p:sp>
        <p:nvSpPr>
          <p:cNvPr id="713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14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15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70" r:id="rId4"/>
    <p:sldLayoutId id="2147483871" r:id="rId5"/>
    <p:sldLayoutId id="2147483872" r:id="rId6"/>
    <p:sldLayoutId id="2147483873" r:id="rId7"/>
    <p:sldLayoutId id="2147483874" r:id="rId8"/>
    <p:sldLayoutId id="2147483875" r:id="rId9"/>
    <p:sldLayoutId id="2147483876" r:id="rId10"/>
    <p:sldLayoutId id="2147483877" r:id="rId11"/>
    <p:sldLayoutId id="2147483878" r:id="rId12"/>
    <p:sldLayoutId id="2147483879" r:id="rId13"/>
    <p:sldLayoutId id="2147483880" r:id="rId14"/>
    <p:sldLayoutId id="2147483881" r:id="rId15"/>
  </p:sldLayoutIdLst>
</p:sldMaster>
</file>

<file path=ppt/slideMasters/slideMaster1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335b7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CustomShape 1"/>
          <p:cNvSpPr/>
          <p:nvPr/>
        </p:nvSpPr>
        <p:spPr>
          <a:xfrm>
            <a:off x="360" y="176040"/>
            <a:ext cx="12186000" cy="1643040"/>
          </a:xfrm>
          <a:prstGeom prst="rect">
            <a:avLst/>
          </a:prstGeom>
          <a:solidFill>
            <a:srgbClr val="2683c6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753" name="Picture 7" descr=""/>
          <p:cNvPicPr/>
          <p:nvPr/>
        </p:nvPicPr>
        <p:blipFill>
          <a:blip r:embed="rId2"/>
          <a:stretch/>
        </p:blipFill>
        <p:spPr>
          <a:xfrm>
            <a:off x="10986840" y="201960"/>
            <a:ext cx="1130760" cy="1069920"/>
          </a:xfrm>
          <a:prstGeom prst="rect">
            <a:avLst/>
          </a:prstGeom>
          <a:ln>
            <a:noFill/>
          </a:ln>
        </p:spPr>
      </p:pic>
      <p:pic>
        <p:nvPicPr>
          <p:cNvPr id="754" name="Picture 8" descr=""/>
          <p:cNvPicPr/>
          <p:nvPr/>
        </p:nvPicPr>
        <p:blipFill>
          <a:blip r:embed="rId3"/>
          <a:stretch/>
        </p:blipFill>
        <p:spPr>
          <a:xfrm>
            <a:off x="10986840" y="201960"/>
            <a:ext cx="1130760" cy="1069920"/>
          </a:xfrm>
          <a:prstGeom prst="rect">
            <a:avLst/>
          </a:prstGeom>
          <a:ln>
            <a:noFill/>
          </a:ln>
        </p:spPr>
      </p:pic>
      <p:sp>
        <p:nvSpPr>
          <p:cNvPr id="755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756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83" r:id="rId4"/>
    <p:sldLayoutId id="2147483884" r:id="rId5"/>
    <p:sldLayoutId id="2147483885" r:id="rId6"/>
    <p:sldLayoutId id="2147483886" r:id="rId7"/>
    <p:sldLayoutId id="2147483887" r:id="rId8"/>
    <p:sldLayoutId id="2147483888" r:id="rId9"/>
    <p:sldLayoutId id="2147483889" r:id="rId10"/>
    <p:sldLayoutId id="2147483890" r:id="rId11"/>
    <p:sldLayoutId id="2147483891" r:id="rId12"/>
    <p:sldLayoutId id="2147483892" r:id="rId13"/>
    <p:sldLayoutId id="2147483893" r:id="rId14"/>
    <p:sldLayoutId id="2147483894" r:id="rId15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335b7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CustomShape 1"/>
          <p:cNvSpPr/>
          <p:nvPr/>
        </p:nvSpPr>
        <p:spPr>
          <a:xfrm>
            <a:off x="360" y="176040"/>
            <a:ext cx="12186000" cy="1643040"/>
          </a:xfrm>
          <a:prstGeom prst="rect">
            <a:avLst/>
          </a:prstGeom>
          <a:solidFill>
            <a:srgbClr val="2683c6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2" name="Picture 7" descr=""/>
          <p:cNvPicPr/>
          <p:nvPr/>
        </p:nvPicPr>
        <p:blipFill>
          <a:blip r:embed="rId2"/>
          <a:stretch/>
        </p:blipFill>
        <p:spPr>
          <a:xfrm>
            <a:off x="10986840" y="201960"/>
            <a:ext cx="1130760" cy="1069920"/>
          </a:xfrm>
          <a:prstGeom prst="rect">
            <a:avLst/>
          </a:prstGeom>
          <a:ln>
            <a:noFill/>
          </a:ln>
        </p:spPr>
      </p:pic>
      <p:pic>
        <p:nvPicPr>
          <p:cNvPr id="43" name="Picture 8" descr=""/>
          <p:cNvPicPr/>
          <p:nvPr/>
        </p:nvPicPr>
        <p:blipFill>
          <a:blip r:embed="rId3"/>
          <a:stretch/>
        </p:blipFill>
        <p:spPr>
          <a:xfrm>
            <a:off x="10986840" y="201960"/>
            <a:ext cx="1130760" cy="1069920"/>
          </a:xfrm>
          <a:prstGeom prst="rect">
            <a:avLst/>
          </a:prstGeom>
          <a:ln>
            <a:noFill/>
          </a:ln>
        </p:spPr>
      </p:pic>
      <p:sp>
        <p:nvSpPr>
          <p:cNvPr id="44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5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</p:sldLayoutIdLst>
</p:sldMaster>
</file>

<file path=ppt/slideMasters/slideMaster2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335b7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CustomShape 1"/>
          <p:cNvSpPr/>
          <p:nvPr/>
        </p:nvSpPr>
        <p:spPr>
          <a:xfrm>
            <a:off x="360" y="176040"/>
            <a:ext cx="12186000" cy="1643040"/>
          </a:xfrm>
          <a:prstGeom prst="rect">
            <a:avLst/>
          </a:prstGeom>
          <a:solidFill>
            <a:srgbClr val="2683c6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794" name="Picture 7" descr=""/>
          <p:cNvPicPr/>
          <p:nvPr/>
        </p:nvPicPr>
        <p:blipFill>
          <a:blip r:embed="rId2"/>
          <a:stretch/>
        </p:blipFill>
        <p:spPr>
          <a:xfrm>
            <a:off x="10986840" y="201960"/>
            <a:ext cx="1130760" cy="1069920"/>
          </a:xfrm>
          <a:prstGeom prst="rect">
            <a:avLst/>
          </a:prstGeom>
          <a:ln>
            <a:noFill/>
          </a:ln>
        </p:spPr>
      </p:pic>
      <p:pic>
        <p:nvPicPr>
          <p:cNvPr id="795" name="Picture 8" descr=""/>
          <p:cNvPicPr/>
          <p:nvPr/>
        </p:nvPicPr>
        <p:blipFill>
          <a:blip r:embed="rId3"/>
          <a:stretch/>
        </p:blipFill>
        <p:spPr>
          <a:xfrm>
            <a:off x="10986840" y="201960"/>
            <a:ext cx="1130760" cy="1069920"/>
          </a:xfrm>
          <a:prstGeom prst="rect">
            <a:avLst/>
          </a:prstGeom>
          <a:ln>
            <a:noFill/>
          </a:ln>
        </p:spPr>
      </p:pic>
      <p:sp>
        <p:nvSpPr>
          <p:cNvPr id="796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97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1896480"/>
          </a:xfrm>
          <a:prstGeom prst="rect">
            <a:avLst/>
          </a:prstGeom>
        </p:spPr>
        <p:txBody>
          <a:bodyPr lIns="0" rIns="0" tIns="0" bIns="0">
            <a:normAutofit fontScale="77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98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1896480"/>
          </a:xfrm>
          <a:prstGeom prst="rect">
            <a:avLst/>
          </a:prstGeom>
        </p:spPr>
        <p:txBody>
          <a:bodyPr lIns="0" rIns="0" tIns="0" bIns="0">
            <a:normAutofit fontScale="77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99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080" cy="1896480"/>
          </a:xfrm>
          <a:prstGeom prst="rect">
            <a:avLst/>
          </a:prstGeom>
        </p:spPr>
        <p:txBody>
          <a:bodyPr lIns="0" rIns="0" tIns="0" bIns="0">
            <a:normAutofit fontScale="77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96" r:id="rId4"/>
    <p:sldLayoutId id="2147483897" r:id="rId5"/>
    <p:sldLayoutId id="2147483898" r:id="rId6"/>
    <p:sldLayoutId id="2147483899" r:id="rId7"/>
    <p:sldLayoutId id="2147483900" r:id="rId8"/>
    <p:sldLayoutId id="2147483901" r:id="rId9"/>
    <p:sldLayoutId id="2147483902" r:id="rId10"/>
    <p:sldLayoutId id="2147483903" r:id="rId11"/>
    <p:sldLayoutId id="2147483904" r:id="rId12"/>
    <p:sldLayoutId id="2147483905" r:id="rId13"/>
    <p:sldLayoutId id="2147483906" r:id="rId14"/>
    <p:sldLayoutId id="2147483907" r:id="rId15"/>
  </p:sldLayoutIdLst>
</p:sldMaster>
</file>

<file path=ppt/slideMasters/slideMaster2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335b7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CustomShape 1"/>
          <p:cNvSpPr/>
          <p:nvPr/>
        </p:nvSpPr>
        <p:spPr>
          <a:xfrm>
            <a:off x="360" y="176040"/>
            <a:ext cx="12186000" cy="1643040"/>
          </a:xfrm>
          <a:prstGeom prst="rect">
            <a:avLst/>
          </a:prstGeom>
          <a:solidFill>
            <a:srgbClr val="2683c6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837" name="Picture 7" descr=""/>
          <p:cNvPicPr/>
          <p:nvPr/>
        </p:nvPicPr>
        <p:blipFill>
          <a:blip r:embed="rId2"/>
          <a:stretch/>
        </p:blipFill>
        <p:spPr>
          <a:xfrm>
            <a:off x="10986840" y="201960"/>
            <a:ext cx="1130760" cy="1069920"/>
          </a:xfrm>
          <a:prstGeom prst="rect">
            <a:avLst/>
          </a:prstGeom>
          <a:ln>
            <a:noFill/>
          </a:ln>
        </p:spPr>
      </p:pic>
      <p:pic>
        <p:nvPicPr>
          <p:cNvPr id="838" name="Picture 8" descr=""/>
          <p:cNvPicPr/>
          <p:nvPr/>
        </p:nvPicPr>
        <p:blipFill>
          <a:blip r:embed="rId3"/>
          <a:stretch/>
        </p:blipFill>
        <p:spPr>
          <a:xfrm>
            <a:off x="10986840" y="201960"/>
            <a:ext cx="1130760" cy="1069920"/>
          </a:xfrm>
          <a:prstGeom prst="rect">
            <a:avLst/>
          </a:prstGeom>
          <a:ln>
            <a:noFill/>
          </a:ln>
        </p:spPr>
      </p:pic>
      <p:sp>
        <p:nvSpPr>
          <p:cNvPr id="839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40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41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909" r:id="rId4"/>
    <p:sldLayoutId id="2147483910" r:id="rId5"/>
    <p:sldLayoutId id="2147483911" r:id="rId6"/>
    <p:sldLayoutId id="2147483912" r:id="rId7"/>
    <p:sldLayoutId id="2147483913" r:id="rId8"/>
    <p:sldLayoutId id="2147483914" r:id="rId9"/>
    <p:sldLayoutId id="2147483915" r:id="rId10"/>
    <p:sldLayoutId id="2147483916" r:id="rId11"/>
    <p:sldLayoutId id="2147483917" r:id="rId12"/>
    <p:sldLayoutId id="2147483918" r:id="rId13"/>
    <p:sldLayoutId id="2147483919" r:id="rId14"/>
    <p:sldLayoutId id="2147483920" r:id="rId15"/>
  </p:sldLayoutIdLst>
</p:sldMaster>
</file>

<file path=ppt/slideMasters/slideMaster2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335b7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CustomShape 1"/>
          <p:cNvSpPr/>
          <p:nvPr/>
        </p:nvSpPr>
        <p:spPr>
          <a:xfrm>
            <a:off x="360" y="176040"/>
            <a:ext cx="12186000" cy="1643040"/>
          </a:xfrm>
          <a:prstGeom prst="rect">
            <a:avLst/>
          </a:prstGeom>
          <a:solidFill>
            <a:srgbClr val="2683c6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879" name="Picture 7" descr=""/>
          <p:cNvPicPr/>
          <p:nvPr/>
        </p:nvPicPr>
        <p:blipFill>
          <a:blip r:embed="rId2"/>
          <a:stretch/>
        </p:blipFill>
        <p:spPr>
          <a:xfrm>
            <a:off x="10986840" y="201960"/>
            <a:ext cx="1130760" cy="1069920"/>
          </a:xfrm>
          <a:prstGeom prst="rect">
            <a:avLst/>
          </a:prstGeom>
          <a:ln>
            <a:noFill/>
          </a:ln>
        </p:spPr>
      </p:pic>
      <p:pic>
        <p:nvPicPr>
          <p:cNvPr id="880" name="Picture 8" descr=""/>
          <p:cNvPicPr/>
          <p:nvPr/>
        </p:nvPicPr>
        <p:blipFill>
          <a:blip r:embed="rId3"/>
          <a:stretch/>
        </p:blipFill>
        <p:spPr>
          <a:xfrm>
            <a:off x="10986840" y="201960"/>
            <a:ext cx="1130760" cy="1069920"/>
          </a:xfrm>
          <a:prstGeom prst="rect">
            <a:avLst/>
          </a:prstGeom>
          <a:ln>
            <a:noFill/>
          </a:ln>
        </p:spPr>
      </p:pic>
      <p:sp>
        <p:nvSpPr>
          <p:cNvPr id="881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882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922" r:id="rId4"/>
    <p:sldLayoutId id="2147483923" r:id="rId5"/>
    <p:sldLayoutId id="2147483924" r:id="rId6"/>
    <p:sldLayoutId id="2147483925" r:id="rId7"/>
    <p:sldLayoutId id="2147483926" r:id="rId8"/>
    <p:sldLayoutId id="2147483927" r:id="rId9"/>
    <p:sldLayoutId id="2147483928" r:id="rId10"/>
    <p:sldLayoutId id="2147483929" r:id="rId11"/>
    <p:sldLayoutId id="2147483930" r:id="rId12"/>
    <p:sldLayoutId id="2147483931" r:id="rId13"/>
    <p:sldLayoutId id="2147483932" r:id="rId14"/>
    <p:sldLayoutId id="2147483933" r:id="rId15"/>
  </p:sldLayoutIdLst>
</p:sldMaster>
</file>

<file path=ppt/slideMasters/slideMaster2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335b7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CustomShape 1"/>
          <p:cNvSpPr/>
          <p:nvPr/>
        </p:nvSpPr>
        <p:spPr>
          <a:xfrm>
            <a:off x="360" y="176040"/>
            <a:ext cx="12186000" cy="1643040"/>
          </a:xfrm>
          <a:prstGeom prst="rect">
            <a:avLst/>
          </a:prstGeom>
          <a:solidFill>
            <a:srgbClr val="2683c6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920" name="Picture 7" descr=""/>
          <p:cNvPicPr/>
          <p:nvPr/>
        </p:nvPicPr>
        <p:blipFill>
          <a:blip r:embed="rId2"/>
          <a:stretch/>
        </p:blipFill>
        <p:spPr>
          <a:xfrm>
            <a:off x="10986840" y="201960"/>
            <a:ext cx="1130760" cy="1069920"/>
          </a:xfrm>
          <a:prstGeom prst="rect">
            <a:avLst/>
          </a:prstGeom>
          <a:ln>
            <a:noFill/>
          </a:ln>
        </p:spPr>
      </p:pic>
      <p:pic>
        <p:nvPicPr>
          <p:cNvPr id="921" name="Picture 8" descr=""/>
          <p:cNvPicPr/>
          <p:nvPr/>
        </p:nvPicPr>
        <p:blipFill>
          <a:blip r:embed="rId3"/>
          <a:stretch/>
        </p:blipFill>
        <p:spPr>
          <a:xfrm>
            <a:off x="10986840" y="201960"/>
            <a:ext cx="1130760" cy="1069920"/>
          </a:xfrm>
          <a:prstGeom prst="rect">
            <a:avLst/>
          </a:prstGeom>
          <a:ln>
            <a:noFill/>
          </a:ln>
        </p:spPr>
      </p:pic>
      <p:sp>
        <p:nvSpPr>
          <p:cNvPr id="922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923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935" r:id="rId4"/>
    <p:sldLayoutId id="2147483936" r:id="rId5"/>
    <p:sldLayoutId id="2147483937" r:id="rId6"/>
    <p:sldLayoutId id="2147483938" r:id="rId7"/>
    <p:sldLayoutId id="2147483939" r:id="rId8"/>
    <p:sldLayoutId id="2147483940" r:id="rId9"/>
    <p:sldLayoutId id="2147483941" r:id="rId10"/>
    <p:sldLayoutId id="2147483942" r:id="rId11"/>
    <p:sldLayoutId id="2147483943" r:id="rId12"/>
    <p:sldLayoutId id="2147483944" r:id="rId13"/>
    <p:sldLayoutId id="2147483945" r:id="rId14"/>
    <p:sldLayoutId id="2147483946" r:id="rId15"/>
  </p:sldLayoutIdLst>
</p:sldMaster>
</file>

<file path=ppt/slideMasters/slideMaster2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335b7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CustomShape 1"/>
          <p:cNvSpPr/>
          <p:nvPr/>
        </p:nvSpPr>
        <p:spPr>
          <a:xfrm>
            <a:off x="360" y="176040"/>
            <a:ext cx="12186000" cy="1643040"/>
          </a:xfrm>
          <a:prstGeom prst="rect">
            <a:avLst/>
          </a:prstGeom>
          <a:solidFill>
            <a:srgbClr val="2683c6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961" name="Picture 7" descr=""/>
          <p:cNvPicPr/>
          <p:nvPr/>
        </p:nvPicPr>
        <p:blipFill>
          <a:blip r:embed="rId2"/>
          <a:stretch/>
        </p:blipFill>
        <p:spPr>
          <a:xfrm>
            <a:off x="10986840" y="201960"/>
            <a:ext cx="1130760" cy="1069920"/>
          </a:xfrm>
          <a:prstGeom prst="rect">
            <a:avLst/>
          </a:prstGeom>
          <a:ln>
            <a:noFill/>
          </a:ln>
        </p:spPr>
      </p:pic>
      <p:pic>
        <p:nvPicPr>
          <p:cNvPr id="962" name="Picture 8" descr=""/>
          <p:cNvPicPr/>
          <p:nvPr/>
        </p:nvPicPr>
        <p:blipFill>
          <a:blip r:embed="rId3"/>
          <a:stretch/>
        </p:blipFill>
        <p:spPr>
          <a:xfrm>
            <a:off x="10986840" y="201960"/>
            <a:ext cx="1130760" cy="1069920"/>
          </a:xfrm>
          <a:prstGeom prst="rect">
            <a:avLst/>
          </a:prstGeom>
          <a:ln>
            <a:noFill/>
          </a:ln>
        </p:spPr>
      </p:pic>
      <p:sp>
        <p:nvSpPr>
          <p:cNvPr id="963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64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948" r:id="rId4"/>
    <p:sldLayoutId id="2147483949" r:id="rId5"/>
    <p:sldLayoutId id="2147483950" r:id="rId6"/>
    <p:sldLayoutId id="2147483951" r:id="rId7"/>
    <p:sldLayoutId id="2147483952" r:id="rId8"/>
    <p:sldLayoutId id="2147483953" r:id="rId9"/>
    <p:sldLayoutId id="2147483954" r:id="rId10"/>
    <p:sldLayoutId id="2147483955" r:id="rId11"/>
    <p:sldLayoutId id="2147483956" r:id="rId12"/>
    <p:sldLayoutId id="2147483957" r:id="rId13"/>
    <p:sldLayoutId id="2147483958" r:id="rId14"/>
    <p:sldLayoutId id="2147483959" r:id="rId15"/>
  </p:sldLayoutIdLst>
</p:sldMaster>
</file>

<file path=ppt/slideMasters/slideMaster2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335b7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CustomShape 1"/>
          <p:cNvSpPr/>
          <p:nvPr/>
        </p:nvSpPr>
        <p:spPr>
          <a:xfrm>
            <a:off x="360" y="176040"/>
            <a:ext cx="12186000" cy="1643040"/>
          </a:xfrm>
          <a:prstGeom prst="rect">
            <a:avLst/>
          </a:prstGeom>
          <a:solidFill>
            <a:srgbClr val="2683c6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002" name="Picture 7" descr=""/>
          <p:cNvPicPr/>
          <p:nvPr/>
        </p:nvPicPr>
        <p:blipFill>
          <a:blip r:embed="rId2"/>
          <a:stretch/>
        </p:blipFill>
        <p:spPr>
          <a:xfrm>
            <a:off x="10986840" y="201960"/>
            <a:ext cx="1130760" cy="1069920"/>
          </a:xfrm>
          <a:prstGeom prst="rect">
            <a:avLst/>
          </a:prstGeom>
          <a:ln>
            <a:noFill/>
          </a:ln>
        </p:spPr>
      </p:pic>
      <p:pic>
        <p:nvPicPr>
          <p:cNvPr id="1003" name="Picture 8" descr=""/>
          <p:cNvPicPr/>
          <p:nvPr/>
        </p:nvPicPr>
        <p:blipFill>
          <a:blip r:embed="rId3"/>
          <a:stretch/>
        </p:blipFill>
        <p:spPr>
          <a:xfrm>
            <a:off x="10986840" y="201960"/>
            <a:ext cx="1130760" cy="1069920"/>
          </a:xfrm>
          <a:prstGeom prst="rect">
            <a:avLst/>
          </a:prstGeom>
          <a:ln>
            <a:noFill/>
          </a:ln>
        </p:spPr>
      </p:pic>
      <p:sp>
        <p:nvSpPr>
          <p:cNvPr id="1004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005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961" r:id="rId4"/>
    <p:sldLayoutId id="2147483962" r:id="rId5"/>
    <p:sldLayoutId id="2147483963" r:id="rId6"/>
    <p:sldLayoutId id="2147483964" r:id="rId7"/>
    <p:sldLayoutId id="2147483965" r:id="rId8"/>
    <p:sldLayoutId id="2147483966" r:id="rId9"/>
    <p:sldLayoutId id="2147483967" r:id="rId10"/>
    <p:sldLayoutId id="2147483968" r:id="rId11"/>
    <p:sldLayoutId id="2147483969" r:id="rId12"/>
    <p:sldLayoutId id="2147483970" r:id="rId13"/>
    <p:sldLayoutId id="2147483971" r:id="rId14"/>
    <p:sldLayoutId id="2147483972" r:id="rId15"/>
  </p:sldLayoutIdLst>
</p:sldMaster>
</file>

<file path=ppt/slideMasters/slideMaster2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335b7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CustomShape 1"/>
          <p:cNvSpPr/>
          <p:nvPr/>
        </p:nvSpPr>
        <p:spPr>
          <a:xfrm>
            <a:off x="360" y="176040"/>
            <a:ext cx="12186000" cy="1643040"/>
          </a:xfrm>
          <a:prstGeom prst="rect">
            <a:avLst/>
          </a:prstGeom>
          <a:solidFill>
            <a:srgbClr val="2683c6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043" name="Picture 7" descr=""/>
          <p:cNvPicPr/>
          <p:nvPr/>
        </p:nvPicPr>
        <p:blipFill>
          <a:blip r:embed="rId2"/>
          <a:stretch/>
        </p:blipFill>
        <p:spPr>
          <a:xfrm>
            <a:off x="10986840" y="201960"/>
            <a:ext cx="1130760" cy="1069920"/>
          </a:xfrm>
          <a:prstGeom prst="rect">
            <a:avLst/>
          </a:prstGeom>
          <a:ln>
            <a:noFill/>
          </a:ln>
        </p:spPr>
      </p:pic>
      <p:pic>
        <p:nvPicPr>
          <p:cNvPr id="1044" name="Picture 8" descr=""/>
          <p:cNvPicPr/>
          <p:nvPr/>
        </p:nvPicPr>
        <p:blipFill>
          <a:blip r:embed="rId3"/>
          <a:stretch/>
        </p:blipFill>
        <p:spPr>
          <a:xfrm>
            <a:off x="10986840" y="201960"/>
            <a:ext cx="1130760" cy="1069920"/>
          </a:xfrm>
          <a:prstGeom prst="rect">
            <a:avLst/>
          </a:prstGeom>
          <a:ln>
            <a:noFill/>
          </a:ln>
        </p:spPr>
      </p:pic>
      <p:sp>
        <p:nvSpPr>
          <p:cNvPr id="1045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46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1896480"/>
          </a:xfrm>
          <a:prstGeom prst="rect">
            <a:avLst/>
          </a:prstGeom>
        </p:spPr>
        <p:txBody>
          <a:bodyPr lIns="0" rIns="0" tIns="0" bIns="0">
            <a:normAutofit fontScale="77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47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1896480"/>
          </a:xfrm>
          <a:prstGeom prst="rect">
            <a:avLst/>
          </a:prstGeom>
        </p:spPr>
        <p:txBody>
          <a:bodyPr lIns="0" rIns="0" tIns="0" bIns="0">
            <a:normAutofit fontScale="77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48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3920" cy="1896480"/>
          </a:xfrm>
          <a:prstGeom prst="rect">
            <a:avLst/>
          </a:prstGeom>
        </p:spPr>
        <p:txBody>
          <a:bodyPr lIns="0" rIns="0" tIns="0" bIns="0">
            <a:normAutofit fontScale="77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49" name="PlaceHolder 6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3920" cy="1896480"/>
          </a:xfrm>
          <a:prstGeom prst="rect">
            <a:avLst/>
          </a:prstGeom>
        </p:spPr>
        <p:txBody>
          <a:bodyPr lIns="0" rIns="0" tIns="0" bIns="0">
            <a:normAutofit fontScale="77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974" r:id="rId4"/>
    <p:sldLayoutId id="2147483975" r:id="rId5"/>
    <p:sldLayoutId id="2147483976" r:id="rId6"/>
    <p:sldLayoutId id="2147483977" r:id="rId7"/>
    <p:sldLayoutId id="2147483978" r:id="rId8"/>
    <p:sldLayoutId id="2147483979" r:id="rId9"/>
    <p:sldLayoutId id="2147483980" r:id="rId10"/>
    <p:sldLayoutId id="2147483981" r:id="rId11"/>
    <p:sldLayoutId id="2147483982" r:id="rId12"/>
    <p:sldLayoutId id="2147483983" r:id="rId13"/>
    <p:sldLayoutId id="2147483984" r:id="rId14"/>
    <p:sldLayoutId id="2147483985" r:id="rId15"/>
  </p:sldLayoutIdLst>
</p:sldMaster>
</file>

<file path=ppt/slideMasters/slideMaster2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335b7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" name="CustomShape 1"/>
          <p:cNvSpPr/>
          <p:nvPr/>
        </p:nvSpPr>
        <p:spPr>
          <a:xfrm>
            <a:off x="360" y="176040"/>
            <a:ext cx="12186000" cy="1643040"/>
          </a:xfrm>
          <a:prstGeom prst="rect">
            <a:avLst/>
          </a:prstGeom>
          <a:solidFill>
            <a:srgbClr val="2683c6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087" name="Picture 7" descr=""/>
          <p:cNvPicPr/>
          <p:nvPr/>
        </p:nvPicPr>
        <p:blipFill>
          <a:blip r:embed="rId2"/>
          <a:stretch/>
        </p:blipFill>
        <p:spPr>
          <a:xfrm>
            <a:off x="10986840" y="201960"/>
            <a:ext cx="1130760" cy="1069920"/>
          </a:xfrm>
          <a:prstGeom prst="rect">
            <a:avLst/>
          </a:prstGeom>
          <a:ln>
            <a:noFill/>
          </a:ln>
        </p:spPr>
      </p:pic>
      <p:pic>
        <p:nvPicPr>
          <p:cNvPr id="1088" name="Picture 8" descr=""/>
          <p:cNvPicPr/>
          <p:nvPr/>
        </p:nvPicPr>
        <p:blipFill>
          <a:blip r:embed="rId3"/>
          <a:stretch/>
        </p:blipFill>
        <p:spPr>
          <a:xfrm>
            <a:off x="10986840" y="201960"/>
            <a:ext cx="1130760" cy="1069920"/>
          </a:xfrm>
          <a:prstGeom prst="rect">
            <a:avLst/>
          </a:prstGeom>
          <a:ln>
            <a:noFill/>
          </a:ln>
        </p:spPr>
      </p:pic>
      <p:sp>
        <p:nvSpPr>
          <p:cNvPr id="1089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90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91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987" r:id="rId4"/>
    <p:sldLayoutId id="2147483988" r:id="rId5"/>
    <p:sldLayoutId id="2147483989" r:id="rId6"/>
    <p:sldLayoutId id="2147483990" r:id="rId7"/>
    <p:sldLayoutId id="2147483991" r:id="rId8"/>
    <p:sldLayoutId id="2147483992" r:id="rId9"/>
    <p:sldLayoutId id="2147483993" r:id="rId10"/>
    <p:sldLayoutId id="2147483994" r:id="rId11"/>
    <p:sldLayoutId id="2147483995" r:id="rId12"/>
    <p:sldLayoutId id="2147483996" r:id="rId13"/>
    <p:sldLayoutId id="2147483997" r:id="rId14"/>
    <p:sldLayoutId id="2147483998" r:id="rId15"/>
  </p:sldLayoutIdLst>
</p:sldMaster>
</file>

<file path=ppt/slideMasters/slideMaster2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335b7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CustomShape 1"/>
          <p:cNvSpPr/>
          <p:nvPr/>
        </p:nvSpPr>
        <p:spPr>
          <a:xfrm>
            <a:off x="360" y="176040"/>
            <a:ext cx="12186000" cy="1643040"/>
          </a:xfrm>
          <a:prstGeom prst="rect">
            <a:avLst/>
          </a:prstGeom>
          <a:solidFill>
            <a:srgbClr val="2683c6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129" name="Picture 7" descr=""/>
          <p:cNvPicPr/>
          <p:nvPr/>
        </p:nvPicPr>
        <p:blipFill>
          <a:blip r:embed="rId2"/>
          <a:stretch/>
        </p:blipFill>
        <p:spPr>
          <a:xfrm>
            <a:off x="10986840" y="201960"/>
            <a:ext cx="1130760" cy="1069920"/>
          </a:xfrm>
          <a:prstGeom prst="rect">
            <a:avLst/>
          </a:prstGeom>
          <a:ln>
            <a:noFill/>
          </a:ln>
        </p:spPr>
      </p:pic>
      <p:pic>
        <p:nvPicPr>
          <p:cNvPr id="1130" name="Picture 8" descr=""/>
          <p:cNvPicPr/>
          <p:nvPr/>
        </p:nvPicPr>
        <p:blipFill>
          <a:blip r:embed="rId3"/>
          <a:stretch/>
        </p:blipFill>
        <p:spPr>
          <a:xfrm>
            <a:off x="10986840" y="201960"/>
            <a:ext cx="1130760" cy="1069920"/>
          </a:xfrm>
          <a:prstGeom prst="rect">
            <a:avLst/>
          </a:prstGeom>
          <a:ln>
            <a:noFill/>
          </a:ln>
        </p:spPr>
      </p:pic>
      <p:sp>
        <p:nvSpPr>
          <p:cNvPr id="1131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32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33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4000" r:id="rId4"/>
    <p:sldLayoutId id="2147484001" r:id="rId5"/>
    <p:sldLayoutId id="2147484002" r:id="rId6"/>
    <p:sldLayoutId id="2147484003" r:id="rId7"/>
    <p:sldLayoutId id="2147484004" r:id="rId8"/>
    <p:sldLayoutId id="2147484005" r:id="rId9"/>
    <p:sldLayoutId id="2147484006" r:id="rId10"/>
    <p:sldLayoutId id="2147484007" r:id="rId11"/>
    <p:sldLayoutId id="2147484008" r:id="rId12"/>
    <p:sldLayoutId id="2147484009" r:id="rId13"/>
    <p:sldLayoutId id="2147484010" r:id="rId14"/>
    <p:sldLayoutId id="2147484011" r:id="rId15"/>
  </p:sldLayoutIdLst>
</p:sldMaster>
</file>

<file path=ppt/slideMasters/slideMaster2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335b7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0" name="CustomShape 1"/>
          <p:cNvSpPr/>
          <p:nvPr/>
        </p:nvSpPr>
        <p:spPr>
          <a:xfrm>
            <a:off x="360" y="176040"/>
            <a:ext cx="12186000" cy="1643040"/>
          </a:xfrm>
          <a:prstGeom prst="rect">
            <a:avLst/>
          </a:prstGeom>
          <a:solidFill>
            <a:srgbClr val="2683c6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171" name="Picture 7" descr=""/>
          <p:cNvPicPr/>
          <p:nvPr/>
        </p:nvPicPr>
        <p:blipFill>
          <a:blip r:embed="rId2"/>
          <a:stretch/>
        </p:blipFill>
        <p:spPr>
          <a:xfrm>
            <a:off x="10986840" y="201960"/>
            <a:ext cx="1130760" cy="1069920"/>
          </a:xfrm>
          <a:prstGeom prst="rect">
            <a:avLst/>
          </a:prstGeom>
          <a:ln>
            <a:noFill/>
          </a:ln>
        </p:spPr>
      </p:pic>
      <p:pic>
        <p:nvPicPr>
          <p:cNvPr id="1172" name="Picture 8" descr=""/>
          <p:cNvPicPr/>
          <p:nvPr/>
        </p:nvPicPr>
        <p:blipFill>
          <a:blip r:embed="rId3"/>
          <a:stretch/>
        </p:blipFill>
        <p:spPr>
          <a:xfrm>
            <a:off x="10986840" y="201960"/>
            <a:ext cx="1130760" cy="1069920"/>
          </a:xfrm>
          <a:prstGeom prst="rect">
            <a:avLst/>
          </a:prstGeom>
          <a:ln>
            <a:noFill/>
          </a:ln>
        </p:spPr>
      </p:pic>
      <p:sp>
        <p:nvSpPr>
          <p:cNvPr id="1173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174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4013" r:id="rId4"/>
    <p:sldLayoutId id="2147484014" r:id="rId5"/>
    <p:sldLayoutId id="2147484015" r:id="rId6"/>
    <p:sldLayoutId id="2147484016" r:id="rId7"/>
    <p:sldLayoutId id="2147484017" r:id="rId8"/>
    <p:sldLayoutId id="2147484018" r:id="rId9"/>
    <p:sldLayoutId id="2147484019" r:id="rId10"/>
    <p:sldLayoutId id="2147484020" r:id="rId11"/>
    <p:sldLayoutId id="2147484021" r:id="rId12"/>
    <p:sldLayoutId id="2147484022" r:id="rId13"/>
    <p:sldLayoutId id="2147484023" r:id="rId14"/>
    <p:sldLayoutId id="2147484024" r:id="rId15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335b7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CustomShape 1"/>
          <p:cNvSpPr/>
          <p:nvPr/>
        </p:nvSpPr>
        <p:spPr>
          <a:xfrm>
            <a:off x="360" y="176040"/>
            <a:ext cx="12186000" cy="1643040"/>
          </a:xfrm>
          <a:prstGeom prst="rect">
            <a:avLst/>
          </a:prstGeom>
          <a:solidFill>
            <a:srgbClr val="2683c6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83" name="Picture 7" descr=""/>
          <p:cNvPicPr/>
          <p:nvPr/>
        </p:nvPicPr>
        <p:blipFill>
          <a:blip r:embed="rId2"/>
          <a:stretch/>
        </p:blipFill>
        <p:spPr>
          <a:xfrm>
            <a:off x="10986840" y="201960"/>
            <a:ext cx="1130760" cy="1069920"/>
          </a:xfrm>
          <a:prstGeom prst="rect">
            <a:avLst/>
          </a:prstGeom>
          <a:ln>
            <a:noFill/>
          </a:ln>
        </p:spPr>
      </p:pic>
      <p:pic>
        <p:nvPicPr>
          <p:cNvPr id="84" name="Picture 8" descr=""/>
          <p:cNvPicPr/>
          <p:nvPr/>
        </p:nvPicPr>
        <p:blipFill>
          <a:blip r:embed="rId3"/>
          <a:stretch/>
        </p:blipFill>
        <p:spPr>
          <a:xfrm>
            <a:off x="10986840" y="201960"/>
            <a:ext cx="1130760" cy="1069920"/>
          </a:xfrm>
          <a:prstGeom prst="rect">
            <a:avLst/>
          </a:prstGeom>
          <a:ln>
            <a:noFill/>
          </a:ln>
        </p:spPr>
      </p:pic>
      <p:sp>
        <p:nvSpPr>
          <p:cNvPr id="85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86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</p:sldLayoutIdLst>
</p:sldMaster>
</file>

<file path=ppt/slideMasters/slideMaster3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335b7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CustomShape 1"/>
          <p:cNvSpPr/>
          <p:nvPr/>
        </p:nvSpPr>
        <p:spPr>
          <a:xfrm>
            <a:off x="360" y="176040"/>
            <a:ext cx="12186000" cy="1643040"/>
          </a:xfrm>
          <a:prstGeom prst="rect">
            <a:avLst/>
          </a:prstGeom>
          <a:solidFill>
            <a:srgbClr val="2683c6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212" name="Picture 7" descr=""/>
          <p:cNvPicPr/>
          <p:nvPr/>
        </p:nvPicPr>
        <p:blipFill>
          <a:blip r:embed="rId2"/>
          <a:stretch/>
        </p:blipFill>
        <p:spPr>
          <a:xfrm>
            <a:off x="10986840" y="201960"/>
            <a:ext cx="1130760" cy="1069920"/>
          </a:xfrm>
          <a:prstGeom prst="rect">
            <a:avLst/>
          </a:prstGeom>
          <a:ln>
            <a:noFill/>
          </a:ln>
        </p:spPr>
      </p:pic>
      <p:pic>
        <p:nvPicPr>
          <p:cNvPr id="1213" name="Picture 8" descr=""/>
          <p:cNvPicPr/>
          <p:nvPr/>
        </p:nvPicPr>
        <p:blipFill>
          <a:blip r:embed="rId3"/>
          <a:stretch/>
        </p:blipFill>
        <p:spPr>
          <a:xfrm>
            <a:off x="10986840" y="201960"/>
            <a:ext cx="1130760" cy="1069920"/>
          </a:xfrm>
          <a:prstGeom prst="rect">
            <a:avLst/>
          </a:prstGeom>
          <a:ln>
            <a:noFill/>
          </a:ln>
        </p:spPr>
      </p:pic>
      <p:sp>
        <p:nvSpPr>
          <p:cNvPr id="1214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215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4026" r:id="rId4"/>
    <p:sldLayoutId id="2147484027" r:id="rId5"/>
    <p:sldLayoutId id="2147484028" r:id="rId6"/>
    <p:sldLayoutId id="2147484029" r:id="rId7"/>
    <p:sldLayoutId id="2147484030" r:id="rId8"/>
    <p:sldLayoutId id="2147484031" r:id="rId9"/>
    <p:sldLayoutId id="2147484032" r:id="rId10"/>
    <p:sldLayoutId id="2147484033" r:id="rId11"/>
    <p:sldLayoutId id="2147484034" r:id="rId12"/>
    <p:sldLayoutId id="2147484035" r:id="rId13"/>
    <p:sldLayoutId id="2147484036" r:id="rId14"/>
    <p:sldLayoutId id="2147484037" r:id="rId15"/>
  </p:sldLayoutIdLst>
</p:sldMaster>
</file>

<file path=ppt/slideMasters/slideMaster3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335b7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2" name="CustomShape 1"/>
          <p:cNvSpPr/>
          <p:nvPr/>
        </p:nvSpPr>
        <p:spPr>
          <a:xfrm>
            <a:off x="360" y="176040"/>
            <a:ext cx="12186000" cy="1643040"/>
          </a:xfrm>
          <a:prstGeom prst="rect">
            <a:avLst/>
          </a:prstGeom>
          <a:solidFill>
            <a:srgbClr val="2683c6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253" name="Picture 7" descr=""/>
          <p:cNvPicPr/>
          <p:nvPr/>
        </p:nvPicPr>
        <p:blipFill>
          <a:blip r:embed="rId2"/>
          <a:stretch/>
        </p:blipFill>
        <p:spPr>
          <a:xfrm>
            <a:off x="10986840" y="201960"/>
            <a:ext cx="1130760" cy="1069920"/>
          </a:xfrm>
          <a:prstGeom prst="rect">
            <a:avLst/>
          </a:prstGeom>
          <a:ln>
            <a:noFill/>
          </a:ln>
        </p:spPr>
      </p:pic>
      <p:pic>
        <p:nvPicPr>
          <p:cNvPr id="1254" name="Picture 8" descr=""/>
          <p:cNvPicPr/>
          <p:nvPr/>
        </p:nvPicPr>
        <p:blipFill>
          <a:blip r:embed="rId3"/>
          <a:stretch/>
        </p:blipFill>
        <p:spPr>
          <a:xfrm>
            <a:off x="10986840" y="201960"/>
            <a:ext cx="1130760" cy="1069920"/>
          </a:xfrm>
          <a:prstGeom prst="rect">
            <a:avLst/>
          </a:prstGeom>
          <a:ln>
            <a:noFill/>
          </a:ln>
        </p:spPr>
      </p:pic>
      <p:sp>
        <p:nvSpPr>
          <p:cNvPr id="1255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256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4039" r:id="rId4"/>
    <p:sldLayoutId id="2147484040" r:id="rId5"/>
    <p:sldLayoutId id="2147484041" r:id="rId6"/>
    <p:sldLayoutId id="2147484042" r:id="rId7"/>
    <p:sldLayoutId id="2147484043" r:id="rId8"/>
    <p:sldLayoutId id="2147484044" r:id="rId9"/>
    <p:sldLayoutId id="2147484045" r:id="rId10"/>
    <p:sldLayoutId id="2147484046" r:id="rId11"/>
    <p:sldLayoutId id="2147484047" r:id="rId12"/>
    <p:sldLayoutId id="2147484048" r:id="rId13"/>
    <p:sldLayoutId id="2147484049" r:id="rId14"/>
    <p:sldLayoutId id="2147484050" r:id="rId15"/>
  </p:sldLayoutIdLst>
</p:sldMaster>
</file>

<file path=ppt/slideMasters/slideMaster3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335b7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3" name="CustomShape 1"/>
          <p:cNvSpPr/>
          <p:nvPr/>
        </p:nvSpPr>
        <p:spPr>
          <a:xfrm>
            <a:off x="360" y="176040"/>
            <a:ext cx="12186000" cy="1643040"/>
          </a:xfrm>
          <a:prstGeom prst="rect">
            <a:avLst/>
          </a:prstGeom>
          <a:solidFill>
            <a:srgbClr val="2683c6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294" name="Picture 7" descr=""/>
          <p:cNvPicPr/>
          <p:nvPr/>
        </p:nvPicPr>
        <p:blipFill>
          <a:blip r:embed="rId2"/>
          <a:stretch/>
        </p:blipFill>
        <p:spPr>
          <a:xfrm>
            <a:off x="10986840" y="201960"/>
            <a:ext cx="1130760" cy="1069920"/>
          </a:xfrm>
          <a:prstGeom prst="rect">
            <a:avLst/>
          </a:prstGeom>
          <a:ln>
            <a:noFill/>
          </a:ln>
        </p:spPr>
      </p:pic>
      <p:pic>
        <p:nvPicPr>
          <p:cNvPr id="1295" name="Picture 8" descr=""/>
          <p:cNvPicPr/>
          <p:nvPr/>
        </p:nvPicPr>
        <p:blipFill>
          <a:blip r:embed="rId3"/>
          <a:stretch/>
        </p:blipFill>
        <p:spPr>
          <a:xfrm>
            <a:off x="10986840" y="201960"/>
            <a:ext cx="1130760" cy="1069920"/>
          </a:xfrm>
          <a:prstGeom prst="rect">
            <a:avLst/>
          </a:prstGeom>
          <a:ln>
            <a:noFill/>
          </a:ln>
        </p:spPr>
      </p:pic>
      <p:sp>
        <p:nvSpPr>
          <p:cNvPr id="1296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97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1896480"/>
          </a:xfrm>
          <a:prstGeom prst="rect">
            <a:avLst/>
          </a:prstGeom>
        </p:spPr>
        <p:txBody>
          <a:bodyPr lIns="0" rIns="0" tIns="0" bIns="0">
            <a:normAutofit fontScale="77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9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080" cy="1896480"/>
          </a:xfrm>
          <a:prstGeom prst="rect">
            <a:avLst/>
          </a:prstGeom>
        </p:spPr>
        <p:txBody>
          <a:bodyPr lIns="0" rIns="0" tIns="0" bIns="0">
            <a:normAutofit fontScale="77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4052" r:id="rId4"/>
    <p:sldLayoutId id="2147484053" r:id="rId5"/>
    <p:sldLayoutId id="2147484054" r:id="rId6"/>
    <p:sldLayoutId id="2147484055" r:id="rId7"/>
    <p:sldLayoutId id="2147484056" r:id="rId8"/>
    <p:sldLayoutId id="2147484057" r:id="rId9"/>
    <p:sldLayoutId id="2147484058" r:id="rId10"/>
    <p:sldLayoutId id="2147484059" r:id="rId11"/>
    <p:sldLayoutId id="2147484060" r:id="rId12"/>
    <p:sldLayoutId id="2147484061" r:id="rId13"/>
    <p:sldLayoutId id="2147484062" r:id="rId14"/>
    <p:sldLayoutId id="2147484063" r:id="rId15"/>
  </p:sldLayoutIdLst>
</p:sldMaster>
</file>

<file path=ppt/slideMasters/slideMaster3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335b7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CustomShape 1"/>
          <p:cNvSpPr/>
          <p:nvPr/>
        </p:nvSpPr>
        <p:spPr>
          <a:xfrm>
            <a:off x="360" y="176040"/>
            <a:ext cx="12186000" cy="1643040"/>
          </a:xfrm>
          <a:prstGeom prst="rect">
            <a:avLst/>
          </a:prstGeom>
          <a:solidFill>
            <a:srgbClr val="2683c6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336" name="Picture 7" descr=""/>
          <p:cNvPicPr/>
          <p:nvPr/>
        </p:nvPicPr>
        <p:blipFill>
          <a:blip r:embed="rId2"/>
          <a:stretch/>
        </p:blipFill>
        <p:spPr>
          <a:xfrm>
            <a:off x="10986840" y="201960"/>
            <a:ext cx="1130760" cy="1069920"/>
          </a:xfrm>
          <a:prstGeom prst="rect">
            <a:avLst/>
          </a:prstGeom>
          <a:ln>
            <a:noFill/>
          </a:ln>
        </p:spPr>
      </p:pic>
      <p:pic>
        <p:nvPicPr>
          <p:cNvPr id="1337" name="Picture 8" descr=""/>
          <p:cNvPicPr/>
          <p:nvPr/>
        </p:nvPicPr>
        <p:blipFill>
          <a:blip r:embed="rId3"/>
          <a:stretch/>
        </p:blipFill>
        <p:spPr>
          <a:xfrm>
            <a:off x="10986840" y="201960"/>
            <a:ext cx="1130760" cy="1069920"/>
          </a:xfrm>
          <a:prstGeom prst="rect">
            <a:avLst/>
          </a:prstGeom>
          <a:ln>
            <a:noFill/>
          </a:ln>
        </p:spPr>
      </p:pic>
      <p:sp>
        <p:nvSpPr>
          <p:cNvPr id="1338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339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340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4065" r:id="rId4"/>
    <p:sldLayoutId id="2147484066" r:id="rId5"/>
    <p:sldLayoutId id="2147484067" r:id="rId6"/>
    <p:sldLayoutId id="2147484068" r:id="rId7"/>
    <p:sldLayoutId id="2147484069" r:id="rId8"/>
    <p:sldLayoutId id="2147484070" r:id="rId9"/>
    <p:sldLayoutId id="2147484071" r:id="rId10"/>
    <p:sldLayoutId id="2147484072" r:id="rId11"/>
    <p:sldLayoutId id="2147484073" r:id="rId12"/>
    <p:sldLayoutId id="2147484074" r:id="rId13"/>
    <p:sldLayoutId id="2147484075" r:id="rId14"/>
    <p:sldLayoutId id="2147484076" r:id="rId15"/>
  </p:sldLayoutIdLst>
</p:sldMaster>
</file>

<file path=ppt/slideMasters/slideMaster3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335b7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7" name="CustomShape 1"/>
          <p:cNvSpPr/>
          <p:nvPr/>
        </p:nvSpPr>
        <p:spPr>
          <a:xfrm>
            <a:off x="360" y="176040"/>
            <a:ext cx="12186000" cy="1643040"/>
          </a:xfrm>
          <a:prstGeom prst="rect">
            <a:avLst/>
          </a:prstGeom>
          <a:solidFill>
            <a:srgbClr val="2683c6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378" name="Picture 7" descr=""/>
          <p:cNvPicPr/>
          <p:nvPr/>
        </p:nvPicPr>
        <p:blipFill>
          <a:blip r:embed="rId2"/>
          <a:stretch/>
        </p:blipFill>
        <p:spPr>
          <a:xfrm>
            <a:off x="10986840" y="201960"/>
            <a:ext cx="1130760" cy="1069920"/>
          </a:xfrm>
          <a:prstGeom prst="rect">
            <a:avLst/>
          </a:prstGeom>
          <a:ln>
            <a:noFill/>
          </a:ln>
        </p:spPr>
      </p:pic>
      <p:pic>
        <p:nvPicPr>
          <p:cNvPr id="1379" name="Picture 8" descr=""/>
          <p:cNvPicPr/>
          <p:nvPr/>
        </p:nvPicPr>
        <p:blipFill>
          <a:blip r:embed="rId3"/>
          <a:stretch/>
        </p:blipFill>
        <p:spPr>
          <a:xfrm>
            <a:off x="10986840" y="201960"/>
            <a:ext cx="1130760" cy="1069920"/>
          </a:xfrm>
          <a:prstGeom prst="rect">
            <a:avLst/>
          </a:prstGeom>
          <a:ln>
            <a:noFill/>
          </a:ln>
        </p:spPr>
      </p:pic>
      <p:sp>
        <p:nvSpPr>
          <p:cNvPr id="1380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381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1896480"/>
          </a:xfrm>
          <a:prstGeom prst="rect">
            <a:avLst/>
          </a:prstGeom>
        </p:spPr>
        <p:txBody>
          <a:bodyPr lIns="0" rIns="0" tIns="0" bIns="0">
            <a:normAutofit fontScale="77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382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1896480"/>
          </a:xfrm>
          <a:prstGeom prst="rect">
            <a:avLst/>
          </a:prstGeom>
        </p:spPr>
        <p:txBody>
          <a:bodyPr lIns="0" rIns="0" tIns="0" bIns="0">
            <a:normAutofit fontScale="77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38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080" cy="1896480"/>
          </a:xfrm>
          <a:prstGeom prst="rect">
            <a:avLst/>
          </a:prstGeom>
        </p:spPr>
        <p:txBody>
          <a:bodyPr lIns="0" rIns="0" tIns="0" bIns="0">
            <a:normAutofit fontScale="77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4078" r:id="rId4"/>
    <p:sldLayoutId id="2147484079" r:id="rId5"/>
    <p:sldLayoutId id="2147484080" r:id="rId6"/>
    <p:sldLayoutId id="2147484081" r:id="rId7"/>
    <p:sldLayoutId id="2147484082" r:id="rId8"/>
    <p:sldLayoutId id="2147484083" r:id="rId9"/>
    <p:sldLayoutId id="2147484084" r:id="rId10"/>
    <p:sldLayoutId id="2147484085" r:id="rId11"/>
    <p:sldLayoutId id="2147484086" r:id="rId12"/>
    <p:sldLayoutId id="2147484087" r:id="rId13"/>
    <p:sldLayoutId id="2147484088" r:id="rId14"/>
    <p:sldLayoutId id="2147484089" r:id="rId15"/>
  </p:sldLayoutIdLst>
</p:sldMaster>
</file>

<file path=ppt/slideMasters/slideMaster3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335b7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0" name="CustomShape 1"/>
          <p:cNvSpPr/>
          <p:nvPr/>
        </p:nvSpPr>
        <p:spPr>
          <a:xfrm>
            <a:off x="360" y="176040"/>
            <a:ext cx="12186000" cy="1643040"/>
          </a:xfrm>
          <a:prstGeom prst="rect">
            <a:avLst/>
          </a:prstGeom>
          <a:solidFill>
            <a:srgbClr val="2683c6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421" name="Picture 7" descr=""/>
          <p:cNvPicPr/>
          <p:nvPr/>
        </p:nvPicPr>
        <p:blipFill>
          <a:blip r:embed="rId2"/>
          <a:stretch/>
        </p:blipFill>
        <p:spPr>
          <a:xfrm>
            <a:off x="10986840" y="201960"/>
            <a:ext cx="1130760" cy="1069920"/>
          </a:xfrm>
          <a:prstGeom prst="rect">
            <a:avLst/>
          </a:prstGeom>
          <a:ln>
            <a:noFill/>
          </a:ln>
        </p:spPr>
      </p:pic>
      <p:pic>
        <p:nvPicPr>
          <p:cNvPr id="1422" name="Picture 8" descr=""/>
          <p:cNvPicPr/>
          <p:nvPr/>
        </p:nvPicPr>
        <p:blipFill>
          <a:blip r:embed="rId3"/>
          <a:stretch/>
        </p:blipFill>
        <p:spPr>
          <a:xfrm>
            <a:off x="10986840" y="201960"/>
            <a:ext cx="1130760" cy="1069920"/>
          </a:xfrm>
          <a:prstGeom prst="rect">
            <a:avLst/>
          </a:prstGeom>
          <a:ln>
            <a:noFill/>
          </a:ln>
        </p:spPr>
      </p:pic>
      <p:sp>
        <p:nvSpPr>
          <p:cNvPr id="1423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424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4091" r:id="rId4"/>
    <p:sldLayoutId id="2147484092" r:id="rId5"/>
    <p:sldLayoutId id="2147484093" r:id="rId6"/>
    <p:sldLayoutId id="2147484094" r:id="rId7"/>
    <p:sldLayoutId id="2147484095" r:id="rId8"/>
    <p:sldLayoutId id="2147484096" r:id="rId9"/>
    <p:sldLayoutId id="2147484097" r:id="rId10"/>
    <p:sldLayoutId id="2147484098" r:id="rId11"/>
    <p:sldLayoutId id="2147484099" r:id="rId12"/>
    <p:sldLayoutId id="2147484100" r:id="rId13"/>
    <p:sldLayoutId id="2147484101" r:id="rId14"/>
    <p:sldLayoutId id="2147484102" r:id="rId15"/>
  </p:sldLayoutIdLst>
</p:sldMaster>
</file>

<file path=ppt/slideMasters/slideMaster3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335b7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1" name="CustomShape 1"/>
          <p:cNvSpPr/>
          <p:nvPr/>
        </p:nvSpPr>
        <p:spPr>
          <a:xfrm>
            <a:off x="360" y="176040"/>
            <a:ext cx="12186000" cy="1643040"/>
          </a:xfrm>
          <a:prstGeom prst="rect">
            <a:avLst/>
          </a:prstGeom>
          <a:solidFill>
            <a:srgbClr val="2683c6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462" name="Picture 7" descr=""/>
          <p:cNvPicPr/>
          <p:nvPr/>
        </p:nvPicPr>
        <p:blipFill>
          <a:blip r:embed="rId2"/>
          <a:stretch/>
        </p:blipFill>
        <p:spPr>
          <a:xfrm>
            <a:off x="10986840" y="201960"/>
            <a:ext cx="1130760" cy="1069920"/>
          </a:xfrm>
          <a:prstGeom prst="rect">
            <a:avLst/>
          </a:prstGeom>
          <a:ln>
            <a:noFill/>
          </a:ln>
        </p:spPr>
      </p:pic>
      <p:pic>
        <p:nvPicPr>
          <p:cNvPr id="1463" name="Picture 8" descr=""/>
          <p:cNvPicPr/>
          <p:nvPr/>
        </p:nvPicPr>
        <p:blipFill>
          <a:blip r:embed="rId3"/>
          <a:stretch/>
        </p:blipFill>
        <p:spPr>
          <a:xfrm>
            <a:off x="10986840" y="201960"/>
            <a:ext cx="1130760" cy="1069920"/>
          </a:xfrm>
          <a:prstGeom prst="rect">
            <a:avLst/>
          </a:prstGeom>
          <a:ln>
            <a:noFill/>
          </a:ln>
        </p:spPr>
      </p:pic>
      <p:sp>
        <p:nvSpPr>
          <p:cNvPr id="1464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465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4104" r:id="rId4"/>
    <p:sldLayoutId id="2147484105" r:id="rId5"/>
    <p:sldLayoutId id="2147484106" r:id="rId6"/>
    <p:sldLayoutId id="2147484107" r:id="rId7"/>
    <p:sldLayoutId id="2147484108" r:id="rId8"/>
    <p:sldLayoutId id="2147484109" r:id="rId9"/>
    <p:sldLayoutId id="2147484110" r:id="rId10"/>
    <p:sldLayoutId id="2147484111" r:id="rId11"/>
    <p:sldLayoutId id="2147484112" r:id="rId12"/>
    <p:sldLayoutId id="2147484113" r:id="rId13"/>
    <p:sldLayoutId id="2147484114" r:id="rId14"/>
    <p:sldLayoutId id="2147484115" r:id="rId15"/>
  </p:sldLayoutIdLst>
</p:sldMaster>
</file>

<file path=ppt/slideMasters/slideMaster3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335b7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2" name="CustomShape 1"/>
          <p:cNvSpPr/>
          <p:nvPr/>
        </p:nvSpPr>
        <p:spPr>
          <a:xfrm>
            <a:off x="360" y="176040"/>
            <a:ext cx="12186000" cy="1643040"/>
          </a:xfrm>
          <a:prstGeom prst="rect">
            <a:avLst/>
          </a:prstGeom>
          <a:solidFill>
            <a:srgbClr val="2683c6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503" name="Picture 7" descr=""/>
          <p:cNvPicPr/>
          <p:nvPr/>
        </p:nvPicPr>
        <p:blipFill>
          <a:blip r:embed="rId2"/>
          <a:stretch/>
        </p:blipFill>
        <p:spPr>
          <a:xfrm>
            <a:off x="10986840" y="201960"/>
            <a:ext cx="1130760" cy="1069920"/>
          </a:xfrm>
          <a:prstGeom prst="rect">
            <a:avLst/>
          </a:prstGeom>
          <a:ln>
            <a:noFill/>
          </a:ln>
        </p:spPr>
      </p:pic>
      <p:pic>
        <p:nvPicPr>
          <p:cNvPr id="1504" name="Picture 8" descr=""/>
          <p:cNvPicPr/>
          <p:nvPr/>
        </p:nvPicPr>
        <p:blipFill>
          <a:blip r:embed="rId3"/>
          <a:stretch/>
        </p:blipFill>
        <p:spPr>
          <a:xfrm>
            <a:off x="10986840" y="201960"/>
            <a:ext cx="1130760" cy="1069920"/>
          </a:xfrm>
          <a:prstGeom prst="rect">
            <a:avLst/>
          </a:prstGeom>
          <a:ln>
            <a:noFill/>
          </a:ln>
        </p:spPr>
      </p:pic>
      <p:sp>
        <p:nvSpPr>
          <p:cNvPr id="1505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06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1896480"/>
          </a:xfrm>
          <a:prstGeom prst="rect">
            <a:avLst/>
          </a:prstGeom>
        </p:spPr>
        <p:txBody>
          <a:bodyPr lIns="0" rIns="0" tIns="0" bIns="0">
            <a:normAutofit fontScale="77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07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1896480"/>
          </a:xfrm>
          <a:prstGeom prst="rect">
            <a:avLst/>
          </a:prstGeom>
        </p:spPr>
        <p:txBody>
          <a:bodyPr lIns="0" rIns="0" tIns="0" bIns="0">
            <a:normAutofit fontScale="77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08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080" cy="1896480"/>
          </a:xfrm>
          <a:prstGeom prst="rect">
            <a:avLst/>
          </a:prstGeom>
        </p:spPr>
        <p:txBody>
          <a:bodyPr lIns="0" rIns="0" tIns="0" bIns="0">
            <a:normAutofit fontScale="77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4117" r:id="rId4"/>
    <p:sldLayoutId id="2147484118" r:id="rId5"/>
    <p:sldLayoutId id="2147484119" r:id="rId6"/>
    <p:sldLayoutId id="2147484120" r:id="rId7"/>
    <p:sldLayoutId id="2147484121" r:id="rId8"/>
    <p:sldLayoutId id="2147484122" r:id="rId9"/>
    <p:sldLayoutId id="2147484123" r:id="rId10"/>
    <p:sldLayoutId id="2147484124" r:id="rId11"/>
    <p:sldLayoutId id="2147484125" r:id="rId12"/>
    <p:sldLayoutId id="2147484126" r:id="rId13"/>
    <p:sldLayoutId id="2147484127" r:id="rId14"/>
    <p:sldLayoutId id="2147484128" r:id="rId15"/>
  </p:sldLayoutIdLst>
</p:sldMaster>
</file>

<file path=ppt/slideMasters/slideMaster3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335b7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5" name="CustomShape 1"/>
          <p:cNvSpPr/>
          <p:nvPr/>
        </p:nvSpPr>
        <p:spPr>
          <a:xfrm>
            <a:off x="360" y="176040"/>
            <a:ext cx="12186000" cy="1643040"/>
          </a:xfrm>
          <a:prstGeom prst="rect">
            <a:avLst/>
          </a:prstGeom>
          <a:solidFill>
            <a:srgbClr val="2683c6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546" name="Picture 7" descr=""/>
          <p:cNvPicPr/>
          <p:nvPr/>
        </p:nvPicPr>
        <p:blipFill>
          <a:blip r:embed="rId2"/>
          <a:stretch/>
        </p:blipFill>
        <p:spPr>
          <a:xfrm>
            <a:off x="10986840" y="201960"/>
            <a:ext cx="1130760" cy="1069920"/>
          </a:xfrm>
          <a:prstGeom prst="rect">
            <a:avLst/>
          </a:prstGeom>
          <a:ln>
            <a:noFill/>
          </a:ln>
        </p:spPr>
      </p:pic>
      <p:pic>
        <p:nvPicPr>
          <p:cNvPr id="1547" name="Picture 8" descr=""/>
          <p:cNvPicPr/>
          <p:nvPr/>
        </p:nvPicPr>
        <p:blipFill>
          <a:blip r:embed="rId3"/>
          <a:stretch/>
        </p:blipFill>
        <p:spPr>
          <a:xfrm>
            <a:off x="10986840" y="201960"/>
            <a:ext cx="1130760" cy="1069920"/>
          </a:xfrm>
          <a:prstGeom prst="rect">
            <a:avLst/>
          </a:prstGeom>
          <a:ln>
            <a:noFill/>
          </a:ln>
        </p:spPr>
      </p:pic>
      <p:sp>
        <p:nvSpPr>
          <p:cNvPr id="1548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49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50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4130" r:id="rId4"/>
    <p:sldLayoutId id="2147484131" r:id="rId5"/>
    <p:sldLayoutId id="2147484132" r:id="rId6"/>
    <p:sldLayoutId id="2147484133" r:id="rId7"/>
    <p:sldLayoutId id="2147484134" r:id="rId8"/>
    <p:sldLayoutId id="2147484135" r:id="rId9"/>
    <p:sldLayoutId id="2147484136" r:id="rId10"/>
    <p:sldLayoutId id="2147484137" r:id="rId11"/>
    <p:sldLayoutId id="2147484138" r:id="rId12"/>
    <p:sldLayoutId id="2147484139" r:id="rId13"/>
    <p:sldLayoutId id="2147484140" r:id="rId14"/>
    <p:sldLayoutId id="2147484141" r:id="rId15"/>
  </p:sldLayoutIdLst>
</p:sldMaster>
</file>

<file path=ppt/slideMasters/slideMaster3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335b7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" name="CustomShape 1"/>
          <p:cNvSpPr/>
          <p:nvPr/>
        </p:nvSpPr>
        <p:spPr>
          <a:xfrm>
            <a:off x="360" y="176040"/>
            <a:ext cx="12186000" cy="1643040"/>
          </a:xfrm>
          <a:prstGeom prst="rect">
            <a:avLst/>
          </a:prstGeom>
          <a:solidFill>
            <a:srgbClr val="2683c6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588" name="Picture 7" descr=""/>
          <p:cNvPicPr/>
          <p:nvPr/>
        </p:nvPicPr>
        <p:blipFill>
          <a:blip r:embed="rId2"/>
          <a:stretch/>
        </p:blipFill>
        <p:spPr>
          <a:xfrm>
            <a:off x="10986840" y="201960"/>
            <a:ext cx="1130760" cy="1069920"/>
          </a:xfrm>
          <a:prstGeom prst="rect">
            <a:avLst/>
          </a:prstGeom>
          <a:ln>
            <a:noFill/>
          </a:ln>
        </p:spPr>
      </p:pic>
      <p:pic>
        <p:nvPicPr>
          <p:cNvPr id="1589" name="Picture 8" descr=""/>
          <p:cNvPicPr/>
          <p:nvPr/>
        </p:nvPicPr>
        <p:blipFill>
          <a:blip r:embed="rId3"/>
          <a:stretch/>
        </p:blipFill>
        <p:spPr>
          <a:xfrm>
            <a:off x="10986840" y="201960"/>
            <a:ext cx="1130760" cy="1069920"/>
          </a:xfrm>
          <a:prstGeom prst="rect">
            <a:avLst/>
          </a:prstGeom>
          <a:ln>
            <a:noFill/>
          </a:ln>
        </p:spPr>
      </p:pic>
      <p:sp>
        <p:nvSpPr>
          <p:cNvPr id="1590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591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4143" r:id="rId4"/>
    <p:sldLayoutId id="2147484144" r:id="rId5"/>
    <p:sldLayoutId id="2147484145" r:id="rId6"/>
    <p:sldLayoutId id="2147484146" r:id="rId7"/>
    <p:sldLayoutId id="2147484147" r:id="rId8"/>
    <p:sldLayoutId id="2147484148" r:id="rId9"/>
    <p:sldLayoutId id="2147484149" r:id="rId10"/>
    <p:sldLayoutId id="2147484150" r:id="rId11"/>
    <p:sldLayoutId id="2147484151" r:id="rId12"/>
    <p:sldLayoutId id="2147484152" r:id="rId13"/>
    <p:sldLayoutId id="2147484153" r:id="rId14"/>
    <p:sldLayoutId id="2147484154" r:id="rId15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335b7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CustomShape 1"/>
          <p:cNvSpPr/>
          <p:nvPr/>
        </p:nvSpPr>
        <p:spPr>
          <a:xfrm>
            <a:off x="360" y="176040"/>
            <a:ext cx="12186000" cy="1643040"/>
          </a:xfrm>
          <a:prstGeom prst="rect">
            <a:avLst/>
          </a:prstGeom>
          <a:solidFill>
            <a:srgbClr val="2683c6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24" name="Picture 7" descr=""/>
          <p:cNvPicPr/>
          <p:nvPr/>
        </p:nvPicPr>
        <p:blipFill>
          <a:blip r:embed="rId2"/>
          <a:stretch/>
        </p:blipFill>
        <p:spPr>
          <a:xfrm>
            <a:off x="10986840" y="201960"/>
            <a:ext cx="1130760" cy="1069920"/>
          </a:xfrm>
          <a:prstGeom prst="rect">
            <a:avLst/>
          </a:prstGeom>
          <a:ln>
            <a:noFill/>
          </a:ln>
        </p:spPr>
      </p:pic>
      <p:pic>
        <p:nvPicPr>
          <p:cNvPr id="125" name="Picture 8" descr=""/>
          <p:cNvPicPr/>
          <p:nvPr/>
        </p:nvPicPr>
        <p:blipFill>
          <a:blip r:embed="rId3"/>
          <a:stretch/>
        </p:blipFill>
        <p:spPr>
          <a:xfrm>
            <a:off x="10986840" y="201960"/>
            <a:ext cx="1130760" cy="1069920"/>
          </a:xfrm>
          <a:prstGeom prst="rect">
            <a:avLst/>
          </a:prstGeom>
          <a:ln>
            <a:noFill/>
          </a:ln>
        </p:spPr>
      </p:pic>
      <p:sp>
        <p:nvSpPr>
          <p:cNvPr id="126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27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</p:sldLayoutIdLst>
</p:sldMaster>
</file>

<file path=ppt/slideMasters/slideMaster4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335b7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" name="CustomShape 1"/>
          <p:cNvSpPr/>
          <p:nvPr/>
        </p:nvSpPr>
        <p:spPr>
          <a:xfrm>
            <a:off x="360" y="176040"/>
            <a:ext cx="12186000" cy="1643040"/>
          </a:xfrm>
          <a:prstGeom prst="rect">
            <a:avLst/>
          </a:prstGeom>
          <a:solidFill>
            <a:srgbClr val="2683c6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629" name="Picture 7" descr=""/>
          <p:cNvPicPr/>
          <p:nvPr/>
        </p:nvPicPr>
        <p:blipFill>
          <a:blip r:embed="rId2"/>
          <a:stretch/>
        </p:blipFill>
        <p:spPr>
          <a:xfrm>
            <a:off x="10986840" y="201960"/>
            <a:ext cx="1130760" cy="1069920"/>
          </a:xfrm>
          <a:prstGeom prst="rect">
            <a:avLst/>
          </a:prstGeom>
          <a:ln>
            <a:noFill/>
          </a:ln>
        </p:spPr>
      </p:pic>
      <p:pic>
        <p:nvPicPr>
          <p:cNvPr id="1630" name="Picture 8" descr=""/>
          <p:cNvPicPr/>
          <p:nvPr/>
        </p:nvPicPr>
        <p:blipFill>
          <a:blip r:embed="rId3"/>
          <a:stretch/>
        </p:blipFill>
        <p:spPr>
          <a:xfrm>
            <a:off x="10986840" y="201960"/>
            <a:ext cx="1130760" cy="1069920"/>
          </a:xfrm>
          <a:prstGeom prst="rect">
            <a:avLst/>
          </a:prstGeom>
          <a:ln>
            <a:noFill/>
          </a:ln>
        </p:spPr>
      </p:pic>
      <p:sp>
        <p:nvSpPr>
          <p:cNvPr id="1631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632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4156" r:id="rId4"/>
    <p:sldLayoutId id="2147484157" r:id="rId5"/>
    <p:sldLayoutId id="2147484158" r:id="rId6"/>
    <p:sldLayoutId id="2147484159" r:id="rId7"/>
    <p:sldLayoutId id="2147484160" r:id="rId8"/>
    <p:sldLayoutId id="2147484161" r:id="rId9"/>
    <p:sldLayoutId id="2147484162" r:id="rId10"/>
    <p:sldLayoutId id="2147484163" r:id="rId11"/>
    <p:sldLayoutId id="2147484164" r:id="rId12"/>
    <p:sldLayoutId id="2147484165" r:id="rId13"/>
    <p:sldLayoutId id="2147484166" r:id="rId14"/>
    <p:sldLayoutId id="2147484167" r:id="rId15"/>
  </p:sldLayoutIdLst>
</p:sldMaster>
</file>

<file path=ppt/slideMasters/slideMaster4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335b7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" name="CustomShape 1"/>
          <p:cNvSpPr/>
          <p:nvPr/>
        </p:nvSpPr>
        <p:spPr>
          <a:xfrm>
            <a:off x="360" y="176040"/>
            <a:ext cx="12186000" cy="1643040"/>
          </a:xfrm>
          <a:prstGeom prst="rect">
            <a:avLst/>
          </a:prstGeom>
          <a:solidFill>
            <a:srgbClr val="2683c6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670" name="Picture 7" descr=""/>
          <p:cNvPicPr/>
          <p:nvPr/>
        </p:nvPicPr>
        <p:blipFill>
          <a:blip r:embed="rId2"/>
          <a:stretch/>
        </p:blipFill>
        <p:spPr>
          <a:xfrm>
            <a:off x="10986840" y="201960"/>
            <a:ext cx="1130760" cy="1069920"/>
          </a:xfrm>
          <a:prstGeom prst="rect">
            <a:avLst/>
          </a:prstGeom>
          <a:ln>
            <a:noFill/>
          </a:ln>
        </p:spPr>
      </p:pic>
      <p:pic>
        <p:nvPicPr>
          <p:cNvPr id="1671" name="Picture 8" descr=""/>
          <p:cNvPicPr/>
          <p:nvPr/>
        </p:nvPicPr>
        <p:blipFill>
          <a:blip r:embed="rId3"/>
          <a:stretch/>
        </p:blipFill>
        <p:spPr>
          <a:xfrm>
            <a:off x="10986840" y="201960"/>
            <a:ext cx="1130760" cy="1069920"/>
          </a:xfrm>
          <a:prstGeom prst="rect">
            <a:avLst/>
          </a:prstGeom>
          <a:ln>
            <a:noFill/>
          </a:ln>
        </p:spPr>
      </p:pic>
      <p:sp>
        <p:nvSpPr>
          <p:cNvPr id="1672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673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4169" r:id="rId4"/>
    <p:sldLayoutId id="2147484170" r:id="rId5"/>
    <p:sldLayoutId id="2147484171" r:id="rId6"/>
    <p:sldLayoutId id="2147484172" r:id="rId7"/>
    <p:sldLayoutId id="2147484173" r:id="rId8"/>
    <p:sldLayoutId id="2147484174" r:id="rId9"/>
    <p:sldLayoutId id="2147484175" r:id="rId10"/>
    <p:sldLayoutId id="2147484176" r:id="rId11"/>
    <p:sldLayoutId id="2147484177" r:id="rId12"/>
    <p:sldLayoutId id="2147484178" r:id="rId13"/>
    <p:sldLayoutId id="2147484179" r:id="rId14"/>
    <p:sldLayoutId id="2147484180" r:id="rId15"/>
  </p:sldLayoutIdLst>
</p:sldMaster>
</file>

<file path=ppt/slideMasters/slideMaster4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335b7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" name="CustomShape 1"/>
          <p:cNvSpPr/>
          <p:nvPr/>
        </p:nvSpPr>
        <p:spPr>
          <a:xfrm>
            <a:off x="360" y="176040"/>
            <a:ext cx="12186000" cy="1643040"/>
          </a:xfrm>
          <a:prstGeom prst="rect">
            <a:avLst/>
          </a:prstGeom>
          <a:solidFill>
            <a:srgbClr val="2683c6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711" name="Picture 7" descr=""/>
          <p:cNvPicPr/>
          <p:nvPr/>
        </p:nvPicPr>
        <p:blipFill>
          <a:blip r:embed="rId2"/>
          <a:stretch/>
        </p:blipFill>
        <p:spPr>
          <a:xfrm>
            <a:off x="10986840" y="201960"/>
            <a:ext cx="1130760" cy="1069920"/>
          </a:xfrm>
          <a:prstGeom prst="rect">
            <a:avLst/>
          </a:prstGeom>
          <a:ln>
            <a:noFill/>
          </a:ln>
        </p:spPr>
      </p:pic>
      <p:pic>
        <p:nvPicPr>
          <p:cNvPr id="1712" name="Picture 8" descr=""/>
          <p:cNvPicPr/>
          <p:nvPr/>
        </p:nvPicPr>
        <p:blipFill>
          <a:blip r:embed="rId3"/>
          <a:stretch/>
        </p:blipFill>
        <p:spPr>
          <a:xfrm>
            <a:off x="10986840" y="201960"/>
            <a:ext cx="1130760" cy="1069920"/>
          </a:xfrm>
          <a:prstGeom prst="rect">
            <a:avLst/>
          </a:prstGeom>
          <a:ln>
            <a:noFill/>
          </a:ln>
        </p:spPr>
      </p:pic>
      <p:sp>
        <p:nvSpPr>
          <p:cNvPr id="1713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714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4182" r:id="rId4"/>
    <p:sldLayoutId id="2147484183" r:id="rId5"/>
    <p:sldLayoutId id="2147484184" r:id="rId6"/>
    <p:sldLayoutId id="2147484185" r:id="rId7"/>
    <p:sldLayoutId id="2147484186" r:id="rId8"/>
    <p:sldLayoutId id="2147484187" r:id="rId9"/>
    <p:sldLayoutId id="2147484188" r:id="rId10"/>
    <p:sldLayoutId id="2147484189" r:id="rId11"/>
    <p:sldLayoutId id="2147484190" r:id="rId12"/>
    <p:sldLayoutId id="2147484191" r:id="rId13"/>
    <p:sldLayoutId id="2147484192" r:id="rId14"/>
    <p:sldLayoutId id="2147484193" r:id="rId15"/>
  </p:sldLayoutIdLst>
</p:sldMaster>
</file>

<file path=ppt/slideMasters/slideMaster4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335b7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" name="CustomShape 1"/>
          <p:cNvSpPr/>
          <p:nvPr/>
        </p:nvSpPr>
        <p:spPr>
          <a:xfrm>
            <a:off x="360" y="176040"/>
            <a:ext cx="12186000" cy="1643040"/>
          </a:xfrm>
          <a:prstGeom prst="rect">
            <a:avLst/>
          </a:prstGeom>
          <a:solidFill>
            <a:srgbClr val="2683c6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752" name="Picture 7" descr=""/>
          <p:cNvPicPr/>
          <p:nvPr/>
        </p:nvPicPr>
        <p:blipFill>
          <a:blip r:embed="rId2"/>
          <a:stretch/>
        </p:blipFill>
        <p:spPr>
          <a:xfrm>
            <a:off x="10986840" y="201960"/>
            <a:ext cx="1130760" cy="1069920"/>
          </a:xfrm>
          <a:prstGeom prst="rect">
            <a:avLst/>
          </a:prstGeom>
          <a:ln>
            <a:noFill/>
          </a:ln>
        </p:spPr>
      </p:pic>
      <p:pic>
        <p:nvPicPr>
          <p:cNvPr id="1753" name="Picture 8" descr=""/>
          <p:cNvPicPr/>
          <p:nvPr/>
        </p:nvPicPr>
        <p:blipFill>
          <a:blip r:embed="rId3"/>
          <a:stretch/>
        </p:blipFill>
        <p:spPr>
          <a:xfrm>
            <a:off x="10986840" y="201960"/>
            <a:ext cx="1130760" cy="1069920"/>
          </a:xfrm>
          <a:prstGeom prst="rect">
            <a:avLst/>
          </a:prstGeom>
          <a:ln>
            <a:noFill/>
          </a:ln>
        </p:spPr>
      </p:pic>
      <p:sp>
        <p:nvSpPr>
          <p:cNvPr id="1754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55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56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4195" r:id="rId4"/>
    <p:sldLayoutId id="2147484196" r:id="rId5"/>
    <p:sldLayoutId id="2147484197" r:id="rId6"/>
    <p:sldLayoutId id="2147484198" r:id="rId7"/>
    <p:sldLayoutId id="2147484199" r:id="rId8"/>
    <p:sldLayoutId id="2147484200" r:id="rId9"/>
    <p:sldLayoutId id="2147484201" r:id="rId10"/>
    <p:sldLayoutId id="2147484202" r:id="rId11"/>
    <p:sldLayoutId id="2147484203" r:id="rId12"/>
    <p:sldLayoutId id="2147484204" r:id="rId13"/>
    <p:sldLayoutId id="2147484205" r:id="rId14"/>
    <p:sldLayoutId id="2147484206" r:id="rId15"/>
  </p:sldLayoutIdLst>
</p:sldMaster>
</file>

<file path=ppt/slideMasters/slideMaster4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335b7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3" name="CustomShape 1"/>
          <p:cNvSpPr/>
          <p:nvPr/>
        </p:nvSpPr>
        <p:spPr>
          <a:xfrm>
            <a:off x="360" y="176040"/>
            <a:ext cx="12186000" cy="1643040"/>
          </a:xfrm>
          <a:prstGeom prst="rect">
            <a:avLst/>
          </a:prstGeom>
          <a:solidFill>
            <a:srgbClr val="2683c6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794" name="Picture 7" descr=""/>
          <p:cNvPicPr/>
          <p:nvPr/>
        </p:nvPicPr>
        <p:blipFill>
          <a:blip r:embed="rId2"/>
          <a:stretch/>
        </p:blipFill>
        <p:spPr>
          <a:xfrm>
            <a:off x="10986840" y="201960"/>
            <a:ext cx="1130760" cy="1069920"/>
          </a:xfrm>
          <a:prstGeom prst="rect">
            <a:avLst/>
          </a:prstGeom>
          <a:ln>
            <a:noFill/>
          </a:ln>
        </p:spPr>
      </p:pic>
      <p:pic>
        <p:nvPicPr>
          <p:cNvPr id="1795" name="Picture 8" descr=""/>
          <p:cNvPicPr/>
          <p:nvPr/>
        </p:nvPicPr>
        <p:blipFill>
          <a:blip r:embed="rId3"/>
          <a:stretch/>
        </p:blipFill>
        <p:spPr>
          <a:xfrm>
            <a:off x="10986840" y="201960"/>
            <a:ext cx="1130760" cy="1069920"/>
          </a:xfrm>
          <a:prstGeom prst="rect">
            <a:avLst/>
          </a:prstGeom>
          <a:ln>
            <a:noFill/>
          </a:ln>
        </p:spPr>
      </p:pic>
      <p:sp>
        <p:nvSpPr>
          <p:cNvPr id="1796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797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4208" r:id="rId4"/>
    <p:sldLayoutId id="2147484209" r:id="rId5"/>
    <p:sldLayoutId id="2147484210" r:id="rId6"/>
    <p:sldLayoutId id="2147484211" r:id="rId7"/>
    <p:sldLayoutId id="2147484212" r:id="rId8"/>
    <p:sldLayoutId id="2147484213" r:id="rId9"/>
    <p:sldLayoutId id="2147484214" r:id="rId10"/>
    <p:sldLayoutId id="2147484215" r:id="rId11"/>
    <p:sldLayoutId id="2147484216" r:id="rId12"/>
    <p:sldLayoutId id="2147484217" r:id="rId13"/>
    <p:sldLayoutId id="2147484218" r:id="rId14"/>
    <p:sldLayoutId id="2147484219" r:id="rId15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335b7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CustomShape 1"/>
          <p:cNvSpPr/>
          <p:nvPr/>
        </p:nvSpPr>
        <p:spPr>
          <a:xfrm>
            <a:off x="360" y="176040"/>
            <a:ext cx="12186000" cy="1643040"/>
          </a:xfrm>
          <a:prstGeom prst="rect">
            <a:avLst/>
          </a:prstGeom>
          <a:solidFill>
            <a:srgbClr val="2683c6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65" name="Picture 7" descr=""/>
          <p:cNvPicPr/>
          <p:nvPr/>
        </p:nvPicPr>
        <p:blipFill>
          <a:blip r:embed="rId2"/>
          <a:stretch/>
        </p:blipFill>
        <p:spPr>
          <a:xfrm>
            <a:off x="10986840" y="201960"/>
            <a:ext cx="1130760" cy="1069920"/>
          </a:xfrm>
          <a:prstGeom prst="rect">
            <a:avLst/>
          </a:prstGeom>
          <a:ln>
            <a:noFill/>
          </a:ln>
        </p:spPr>
      </p:pic>
      <p:pic>
        <p:nvPicPr>
          <p:cNvPr id="166" name="Picture 8" descr=""/>
          <p:cNvPicPr/>
          <p:nvPr/>
        </p:nvPicPr>
        <p:blipFill>
          <a:blip r:embed="rId3"/>
          <a:stretch/>
        </p:blipFill>
        <p:spPr>
          <a:xfrm>
            <a:off x="10986840" y="201960"/>
            <a:ext cx="1130760" cy="1069920"/>
          </a:xfrm>
          <a:prstGeom prst="rect">
            <a:avLst/>
          </a:prstGeom>
          <a:ln>
            <a:noFill/>
          </a:ln>
        </p:spPr>
      </p:pic>
      <p:sp>
        <p:nvSpPr>
          <p:cNvPr id="167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68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69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  <p:sldLayoutId id="2147483709" r:id="rId12"/>
    <p:sldLayoutId id="2147483710" r:id="rId13"/>
    <p:sldLayoutId id="2147483711" r:id="rId14"/>
    <p:sldLayoutId id="2147483712" r:id="rId15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335b7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CustomShape 1"/>
          <p:cNvSpPr/>
          <p:nvPr/>
        </p:nvSpPr>
        <p:spPr>
          <a:xfrm>
            <a:off x="360" y="176040"/>
            <a:ext cx="12186000" cy="1643040"/>
          </a:xfrm>
          <a:prstGeom prst="rect">
            <a:avLst/>
          </a:prstGeom>
          <a:solidFill>
            <a:srgbClr val="2683c6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07" name="Picture 7" descr=""/>
          <p:cNvPicPr/>
          <p:nvPr/>
        </p:nvPicPr>
        <p:blipFill>
          <a:blip r:embed="rId2"/>
          <a:stretch/>
        </p:blipFill>
        <p:spPr>
          <a:xfrm>
            <a:off x="10986840" y="201960"/>
            <a:ext cx="1130760" cy="1069920"/>
          </a:xfrm>
          <a:prstGeom prst="rect">
            <a:avLst/>
          </a:prstGeom>
          <a:ln>
            <a:noFill/>
          </a:ln>
        </p:spPr>
      </p:pic>
      <p:pic>
        <p:nvPicPr>
          <p:cNvPr id="208" name="Picture 8" descr=""/>
          <p:cNvPicPr/>
          <p:nvPr/>
        </p:nvPicPr>
        <p:blipFill>
          <a:blip r:embed="rId3"/>
          <a:stretch/>
        </p:blipFill>
        <p:spPr>
          <a:xfrm>
            <a:off x="10986840" y="201960"/>
            <a:ext cx="1130760" cy="1069920"/>
          </a:xfrm>
          <a:prstGeom prst="rect">
            <a:avLst/>
          </a:prstGeom>
          <a:ln>
            <a:noFill/>
          </a:ln>
        </p:spPr>
      </p:pic>
      <p:sp>
        <p:nvSpPr>
          <p:cNvPr id="209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10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4"/>
    <p:sldLayoutId id="2147483715" r:id="rId5"/>
    <p:sldLayoutId id="2147483716" r:id="rId6"/>
    <p:sldLayoutId id="2147483717" r:id="rId7"/>
    <p:sldLayoutId id="2147483718" r:id="rId8"/>
    <p:sldLayoutId id="2147483719" r:id="rId9"/>
    <p:sldLayoutId id="2147483720" r:id="rId10"/>
    <p:sldLayoutId id="2147483721" r:id="rId11"/>
    <p:sldLayoutId id="2147483722" r:id="rId12"/>
    <p:sldLayoutId id="2147483723" r:id="rId13"/>
    <p:sldLayoutId id="2147483724" r:id="rId14"/>
    <p:sldLayoutId id="2147483725" r:id="rId15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335b7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CustomShape 1"/>
          <p:cNvSpPr/>
          <p:nvPr/>
        </p:nvSpPr>
        <p:spPr>
          <a:xfrm>
            <a:off x="360" y="176040"/>
            <a:ext cx="12186000" cy="1643040"/>
          </a:xfrm>
          <a:prstGeom prst="rect">
            <a:avLst/>
          </a:prstGeom>
          <a:solidFill>
            <a:srgbClr val="2683c6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48" name="Picture 7" descr=""/>
          <p:cNvPicPr/>
          <p:nvPr/>
        </p:nvPicPr>
        <p:blipFill>
          <a:blip r:embed="rId2"/>
          <a:stretch/>
        </p:blipFill>
        <p:spPr>
          <a:xfrm>
            <a:off x="10986840" y="201960"/>
            <a:ext cx="1130760" cy="1069920"/>
          </a:xfrm>
          <a:prstGeom prst="rect">
            <a:avLst/>
          </a:prstGeom>
          <a:ln>
            <a:noFill/>
          </a:ln>
        </p:spPr>
      </p:pic>
      <p:pic>
        <p:nvPicPr>
          <p:cNvPr id="249" name="Picture 8" descr=""/>
          <p:cNvPicPr/>
          <p:nvPr/>
        </p:nvPicPr>
        <p:blipFill>
          <a:blip r:embed="rId3"/>
          <a:stretch/>
        </p:blipFill>
        <p:spPr>
          <a:xfrm>
            <a:off x="10986840" y="201960"/>
            <a:ext cx="1130760" cy="1069920"/>
          </a:xfrm>
          <a:prstGeom prst="rect">
            <a:avLst/>
          </a:prstGeom>
          <a:ln>
            <a:noFill/>
          </a:ln>
        </p:spPr>
      </p:pic>
      <p:sp>
        <p:nvSpPr>
          <p:cNvPr id="250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51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52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  <p:sldLayoutId id="2147483735" r:id="rId12"/>
    <p:sldLayoutId id="2147483736" r:id="rId13"/>
    <p:sldLayoutId id="2147483737" r:id="rId14"/>
    <p:sldLayoutId id="2147483738" r:id="rId15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335b7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CustomShape 1"/>
          <p:cNvSpPr/>
          <p:nvPr/>
        </p:nvSpPr>
        <p:spPr>
          <a:xfrm>
            <a:off x="360" y="176040"/>
            <a:ext cx="12186000" cy="1643040"/>
          </a:xfrm>
          <a:prstGeom prst="rect">
            <a:avLst/>
          </a:prstGeom>
          <a:solidFill>
            <a:srgbClr val="2683c6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90" name="Picture 7" descr=""/>
          <p:cNvPicPr/>
          <p:nvPr/>
        </p:nvPicPr>
        <p:blipFill>
          <a:blip r:embed="rId2"/>
          <a:stretch/>
        </p:blipFill>
        <p:spPr>
          <a:xfrm>
            <a:off x="10986840" y="201960"/>
            <a:ext cx="1130760" cy="1069920"/>
          </a:xfrm>
          <a:prstGeom prst="rect">
            <a:avLst/>
          </a:prstGeom>
          <a:ln>
            <a:noFill/>
          </a:ln>
        </p:spPr>
      </p:pic>
      <p:pic>
        <p:nvPicPr>
          <p:cNvPr id="291" name="Picture 8" descr=""/>
          <p:cNvPicPr/>
          <p:nvPr/>
        </p:nvPicPr>
        <p:blipFill>
          <a:blip r:embed="rId3"/>
          <a:stretch/>
        </p:blipFill>
        <p:spPr>
          <a:xfrm>
            <a:off x="10986840" y="201960"/>
            <a:ext cx="1130760" cy="1069920"/>
          </a:xfrm>
          <a:prstGeom prst="rect">
            <a:avLst/>
          </a:prstGeom>
          <a:ln>
            <a:noFill/>
          </a:ln>
        </p:spPr>
      </p:pic>
      <p:sp>
        <p:nvSpPr>
          <p:cNvPr id="292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93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40" r:id="rId4"/>
    <p:sldLayoutId id="2147483741" r:id="rId5"/>
    <p:sldLayoutId id="2147483742" r:id="rId6"/>
    <p:sldLayoutId id="2147483743" r:id="rId7"/>
    <p:sldLayoutId id="2147483744" r:id="rId8"/>
    <p:sldLayoutId id="2147483745" r:id="rId9"/>
    <p:sldLayoutId id="2147483746" r:id="rId10"/>
    <p:sldLayoutId id="2147483747" r:id="rId11"/>
    <p:sldLayoutId id="2147483748" r:id="rId12"/>
    <p:sldLayoutId id="2147483749" r:id="rId13"/>
    <p:sldLayoutId id="2147483750" r:id="rId14"/>
    <p:sldLayoutId id="2147483751" r:id="rId15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335b7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CustomShape 1"/>
          <p:cNvSpPr/>
          <p:nvPr/>
        </p:nvSpPr>
        <p:spPr>
          <a:xfrm>
            <a:off x="360" y="176040"/>
            <a:ext cx="12186000" cy="1643040"/>
          </a:xfrm>
          <a:prstGeom prst="rect">
            <a:avLst/>
          </a:prstGeom>
          <a:solidFill>
            <a:srgbClr val="2683c6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31" name="Picture 7" descr=""/>
          <p:cNvPicPr/>
          <p:nvPr/>
        </p:nvPicPr>
        <p:blipFill>
          <a:blip r:embed="rId2"/>
          <a:stretch/>
        </p:blipFill>
        <p:spPr>
          <a:xfrm>
            <a:off x="10986840" y="201960"/>
            <a:ext cx="1130760" cy="1069920"/>
          </a:xfrm>
          <a:prstGeom prst="rect">
            <a:avLst/>
          </a:prstGeom>
          <a:ln>
            <a:noFill/>
          </a:ln>
        </p:spPr>
      </p:pic>
      <p:pic>
        <p:nvPicPr>
          <p:cNvPr id="332" name="Picture 8" descr=""/>
          <p:cNvPicPr/>
          <p:nvPr/>
        </p:nvPicPr>
        <p:blipFill>
          <a:blip r:embed="rId3"/>
          <a:stretch/>
        </p:blipFill>
        <p:spPr>
          <a:xfrm>
            <a:off x="10986840" y="201960"/>
            <a:ext cx="1130760" cy="1069920"/>
          </a:xfrm>
          <a:prstGeom prst="rect">
            <a:avLst/>
          </a:prstGeom>
          <a:ln>
            <a:noFill/>
          </a:ln>
        </p:spPr>
      </p:pic>
      <p:sp>
        <p:nvSpPr>
          <p:cNvPr id="333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34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1896480"/>
          </a:xfrm>
          <a:prstGeom prst="rect">
            <a:avLst/>
          </a:prstGeom>
        </p:spPr>
        <p:txBody>
          <a:bodyPr lIns="0" rIns="0" tIns="0" bIns="0">
            <a:normAutofit fontScale="77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35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1896480"/>
          </a:xfrm>
          <a:prstGeom prst="rect">
            <a:avLst/>
          </a:prstGeom>
        </p:spPr>
        <p:txBody>
          <a:bodyPr lIns="0" rIns="0" tIns="0" bIns="0">
            <a:normAutofit fontScale="77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36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080" cy="1896480"/>
          </a:xfrm>
          <a:prstGeom prst="rect">
            <a:avLst/>
          </a:prstGeom>
        </p:spPr>
        <p:txBody>
          <a:bodyPr lIns="0" rIns="0" tIns="0" bIns="0">
            <a:normAutofit fontScale="77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53" r:id="rId4"/>
    <p:sldLayoutId id="2147483754" r:id="rId5"/>
    <p:sldLayoutId id="2147483755" r:id="rId6"/>
    <p:sldLayoutId id="2147483756" r:id="rId7"/>
    <p:sldLayoutId id="2147483757" r:id="rId8"/>
    <p:sldLayoutId id="2147483758" r:id="rId9"/>
    <p:sldLayoutId id="2147483759" r:id="rId10"/>
    <p:sldLayoutId id="2147483760" r:id="rId11"/>
    <p:sldLayoutId id="2147483761" r:id="rId12"/>
    <p:sldLayoutId id="2147483762" r:id="rId13"/>
    <p:sldLayoutId id="2147483763" r:id="rId14"/>
    <p:sldLayoutId id="2147483764" r:id="rId15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hyperlink" Target="https://learnsql.com/blog/subquery-vs-join/" TargetMode="External"/><Relationship Id="rId2" Type="http://schemas.openxmlformats.org/officeDocument/2006/relationships/hyperlink" Target="https://www.castordoc.com/blog/what-if-you-had-to-use-parameters-in-sql-queries" TargetMode="External"/><Relationship Id="rId3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99.png"/><Relationship Id="rId2" Type="http://schemas.openxmlformats.org/officeDocument/2006/relationships/hyperlink" Target="https://towardsdatascience.com/using-ctes-to-improve-sql-queries-dfcb04b7edf0" TargetMode="External"/><Relationship Id="rId3" Type="http://schemas.openxmlformats.org/officeDocument/2006/relationships/slideLayout" Target="../slideLayouts/slideLayout52.xml"/>
</Relationships>
</file>

<file path=ppt/slides/_rels/slide100.xml.rels><?xml version="1.0" encoding="UTF-8"?>
<Relationships xmlns="http://schemas.openxmlformats.org/package/2006/relationships"><Relationship Id="rId1" Type="http://schemas.openxmlformats.org/officeDocument/2006/relationships/image" Target="../media/image269.png"/><Relationship Id="rId2" Type="http://schemas.openxmlformats.org/officeDocument/2006/relationships/slideLayout" Target="../slideLayouts/slideLayout409.xml"/>
</Relationships>
</file>

<file path=ppt/slides/_rels/slide101.xml.rels><?xml version="1.0" encoding="UTF-8"?>
<Relationships xmlns="http://schemas.openxmlformats.org/package/2006/relationships"><Relationship Id="rId1" Type="http://schemas.openxmlformats.org/officeDocument/2006/relationships/image" Target="../media/image270.png"/><Relationship Id="rId2" Type="http://schemas.openxmlformats.org/officeDocument/2006/relationships/image" Target="../media/image271.png"/><Relationship Id="rId3" Type="http://schemas.openxmlformats.org/officeDocument/2006/relationships/slideLayout" Target="../slideLayouts/slideLayout508.xml"/>
</Relationships>
</file>

<file path=ppt/slides/_rels/slide102.xml.rels><?xml version="1.0" encoding="UTF-8"?>
<Relationships xmlns="http://schemas.openxmlformats.org/package/2006/relationships"><Relationship Id="rId1" Type="http://schemas.openxmlformats.org/officeDocument/2006/relationships/image" Target="../media/image272.png"/><Relationship Id="rId2" Type="http://schemas.openxmlformats.org/officeDocument/2006/relationships/image" Target="../media/image273.png"/><Relationship Id="rId3" Type="http://schemas.openxmlformats.org/officeDocument/2006/relationships/image" Target="../media/image274.png"/><Relationship Id="rId4" Type="http://schemas.openxmlformats.org/officeDocument/2006/relationships/slideLayout" Target="../slideLayouts/slideLayout517.xml"/>
</Relationships>
</file>

<file path=ppt/slides/_rels/slide103.xml.rels><?xml version="1.0" encoding="UTF-8"?>
<Relationships xmlns="http://schemas.openxmlformats.org/package/2006/relationships"><Relationship Id="rId1" Type="http://schemas.openxmlformats.org/officeDocument/2006/relationships/image" Target="../media/image275.png"/><Relationship Id="rId2" Type="http://schemas.openxmlformats.org/officeDocument/2006/relationships/slideLayout" Target="../slideLayouts/slideLayout25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2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00.png"/><Relationship Id="rId2" Type="http://schemas.openxmlformats.org/officeDocument/2006/relationships/slideLayout" Target="../slideLayouts/slideLayout6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01.png"/><Relationship Id="rId2" Type="http://schemas.openxmlformats.org/officeDocument/2006/relationships/image" Target="../media/image102.png"/><Relationship Id="rId3" Type="http://schemas.openxmlformats.org/officeDocument/2006/relationships/slideLayout" Target="../slideLayouts/slideLayout76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03.png"/><Relationship Id="rId2" Type="http://schemas.openxmlformats.org/officeDocument/2006/relationships/slideLayout" Target="../slideLayouts/slideLayout85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04.png"/><Relationship Id="rId2" Type="http://schemas.openxmlformats.org/officeDocument/2006/relationships/image" Target="../media/image105.png"/><Relationship Id="rId3" Type="http://schemas.openxmlformats.org/officeDocument/2006/relationships/image" Target="../media/image106.png"/><Relationship Id="rId4" Type="http://schemas.openxmlformats.org/officeDocument/2006/relationships/slideLayout" Target="../slideLayouts/slideLayout10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07.png"/><Relationship Id="rId2" Type="http://schemas.openxmlformats.org/officeDocument/2006/relationships/image" Target="../media/image108.png"/><Relationship Id="rId3" Type="http://schemas.openxmlformats.org/officeDocument/2006/relationships/image" Target="../media/image109.png"/><Relationship Id="rId4" Type="http://schemas.openxmlformats.org/officeDocument/2006/relationships/slideLayout" Target="../slideLayouts/slideLayout117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10.png"/><Relationship Id="rId2" Type="http://schemas.openxmlformats.org/officeDocument/2006/relationships/image" Target="../media/image111.png"/><Relationship Id="rId3" Type="http://schemas.openxmlformats.org/officeDocument/2006/relationships/slideLayout" Target="../slideLayouts/slideLayout124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12.png"/><Relationship Id="rId2" Type="http://schemas.openxmlformats.org/officeDocument/2006/relationships/image" Target="../media/image113.png"/><Relationship Id="rId3" Type="http://schemas.openxmlformats.org/officeDocument/2006/relationships/slideLayout" Target="../slideLayouts/slideLayout124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14.png"/><Relationship Id="rId2" Type="http://schemas.openxmlformats.org/officeDocument/2006/relationships/image" Target="../media/image115.png"/><Relationship Id="rId3" Type="http://schemas.openxmlformats.org/officeDocument/2006/relationships/slideLayout" Target="../slideLayouts/slideLayout76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116.png"/><Relationship Id="rId2" Type="http://schemas.openxmlformats.org/officeDocument/2006/relationships/image" Target="../media/image117.png"/><Relationship Id="rId3" Type="http://schemas.openxmlformats.org/officeDocument/2006/relationships/image" Target="../media/image118.png"/><Relationship Id="rId4" Type="http://schemas.openxmlformats.org/officeDocument/2006/relationships/slideLayout" Target="../slideLayouts/slideLayout117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119.png"/><Relationship Id="rId2" Type="http://schemas.openxmlformats.org/officeDocument/2006/relationships/image" Target="../media/image120.png"/><Relationship Id="rId3" Type="http://schemas.openxmlformats.org/officeDocument/2006/relationships/slideLayout" Target="../slideLayouts/slideLayout76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121.png"/><Relationship Id="rId2" Type="http://schemas.openxmlformats.org/officeDocument/2006/relationships/image" Target="../media/image122.png"/><Relationship Id="rId3" Type="http://schemas.openxmlformats.org/officeDocument/2006/relationships/slideLayout" Target="../slideLayouts/slideLayout76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123.png"/><Relationship Id="rId2" Type="http://schemas.openxmlformats.org/officeDocument/2006/relationships/slideLayout" Target="../slideLayouts/slideLayout85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124.png"/><Relationship Id="rId2" Type="http://schemas.openxmlformats.org/officeDocument/2006/relationships/slideLayout" Target="../slideLayouts/slideLayout85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125.png"/><Relationship Id="rId2" Type="http://schemas.openxmlformats.org/officeDocument/2006/relationships/slideLayout" Target="../slideLayouts/slideLayout85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126.png"/><Relationship Id="rId2" Type="http://schemas.openxmlformats.org/officeDocument/2006/relationships/slideLayout" Target="../slideLayouts/slideLayout76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127.png"/><Relationship Id="rId2" Type="http://schemas.openxmlformats.org/officeDocument/2006/relationships/image" Target="../media/image128.png"/><Relationship Id="rId3" Type="http://schemas.openxmlformats.org/officeDocument/2006/relationships/slideLayout" Target="../slideLayouts/slideLayout136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129.png"/><Relationship Id="rId2" Type="http://schemas.openxmlformats.org/officeDocument/2006/relationships/image" Target="../media/image130.png"/><Relationship Id="rId3" Type="http://schemas.openxmlformats.org/officeDocument/2006/relationships/slideLayout" Target="../slideLayouts/slideLayout85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131.png"/><Relationship Id="rId2" Type="http://schemas.openxmlformats.org/officeDocument/2006/relationships/image" Target="../media/image132.png"/><Relationship Id="rId3" Type="http://schemas.openxmlformats.org/officeDocument/2006/relationships/slideLayout" Target="../slideLayouts/slideLayout76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133.png"/><Relationship Id="rId2" Type="http://schemas.openxmlformats.org/officeDocument/2006/relationships/image" Target="../media/image134.png"/><Relationship Id="rId3" Type="http://schemas.openxmlformats.org/officeDocument/2006/relationships/slideLayout" Target="../slideLayouts/slideLayout145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135.png"/><Relationship Id="rId2" Type="http://schemas.openxmlformats.org/officeDocument/2006/relationships/image" Target="../media/image136.png"/><Relationship Id="rId3" Type="http://schemas.openxmlformats.org/officeDocument/2006/relationships/slideLayout" Target="../slideLayouts/slideLayout124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hyperlink" Target="https://campus.datacamp.com/courses/joining-data-in-sql/outer-joins-and-cross-joins?ex=12" TargetMode="External"/><Relationship Id="rId2" Type="http://schemas.openxmlformats.org/officeDocument/2006/relationships/image" Target="../media/image137.png"/><Relationship Id="rId3" Type="http://schemas.openxmlformats.org/officeDocument/2006/relationships/image" Target="../media/image138.png"/><Relationship Id="rId4" Type="http://schemas.openxmlformats.org/officeDocument/2006/relationships/image" Target="../media/image139.png"/><Relationship Id="rId5" Type="http://schemas.openxmlformats.org/officeDocument/2006/relationships/slideLayout" Target="../slideLayouts/slideLayout157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140.png"/><Relationship Id="rId2" Type="http://schemas.openxmlformats.org/officeDocument/2006/relationships/image" Target="../media/image141.png"/><Relationship Id="rId3" Type="http://schemas.openxmlformats.org/officeDocument/2006/relationships/slideLayout" Target="../slideLayouts/slideLayout124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142.png"/><Relationship Id="rId2" Type="http://schemas.openxmlformats.org/officeDocument/2006/relationships/slideLayout" Target="../slideLayouts/slideLayout145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143.png"/><Relationship Id="rId2" Type="http://schemas.openxmlformats.org/officeDocument/2006/relationships/image" Target="../media/image144.png"/><Relationship Id="rId3" Type="http://schemas.openxmlformats.org/officeDocument/2006/relationships/image" Target="../media/image145.png"/><Relationship Id="rId4" Type="http://schemas.openxmlformats.org/officeDocument/2006/relationships/slideLayout" Target="../slideLayouts/slideLayout178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146.png"/><Relationship Id="rId2" Type="http://schemas.openxmlformats.org/officeDocument/2006/relationships/image" Target="../media/image147.png"/><Relationship Id="rId3" Type="http://schemas.openxmlformats.org/officeDocument/2006/relationships/slideLayout" Target="../slideLayouts/slideLayout124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148.png"/><Relationship Id="rId2" Type="http://schemas.openxmlformats.org/officeDocument/2006/relationships/image" Target="../media/image149.png"/><Relationship Id="rId3" Type="http://schemas.openxmlformats.org/officeDocument/2006/relationships/image" Target="../media/image150.png"/><Relationship Id="rId4" Type="http://schemas.openxmlformats.org/officeDocument/2006/relationships/image" Target="../media/image151.png"/><Relationship Id="rId5" Type="http://schemas.openxmlformats.org/officeDocument/2006/relationships/slideLayout" Target="../slideLayouts/slideLayout191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152.png"/><Relationship Id="rId2" Type="http://schemas.openxmlformats.org/officeDocument/2006/relationships/image" Target="../media/image153.png"/><Relationship Id="rId3" Type="http://schemas.openxmlformats.org/officeDocument/2006/relationships/slideLayout" Target="../slideLayouts/slideLayout124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154.png"/><Relationship Id="rId2" Type="http://schemas.openxmlformats.org/officeDocument/2006/relationships/slideLayout" Target="../slideLayouts/slideLayout14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hyperlink" Target="https://join.slack.com/t/egfwd-t3-march-22/shared_invite/zt-146jjry1h-VrWow3RuYnZ1bk~ZUyrPzg" TargetMode="External"/><Relationship Id="rId2" Type="http://schemas.openxmlformats.org/officeDocument/2006/relationships/hyperlink" Target="https://github.com/santarabantoosoo/Data-Analysis-NanoDegree-2.0" TargetMode="External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4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155.png"/><Relationship Id="rId2" Type="http://schemas.openxmlformats.org/officeDocument/2006/relationships/image" Target="../media/image156.png"/><Relationship Id="rId3" Type="http://schemas.openxmlformats.org/officeDocument/2006/relationships/slideLayout" Target="../slideLayouts/slideLayout124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157.png"/><Relationship Id="rId2" Type="http://schemas.openxmlformats.org/officeDocument/2006/relationships/image" Target="../media/image158.png"/><Relationship Id="rId3" Type="http://schemas.openxmlformats.org/officeDocument/2006/relationships/slideLayout" Target="../slideLayouts/slideLayout196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159.png"/><Relationship Id="rId2" Type="http://schemas.openxmlformats.org/officeDocument/2006/relationships/image" Target="../media/image160.png"/><Relationship Id="rId3" Type="http://schemas.openxmlformats.org/officeDocument/2006/relationships/slideLayout" Target="../slideLayouts/slideLayout208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8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image" Target="../media/image161.png"/><Relationship Id="rId2" Type="http://schemas.openxmlformats.org/officeDocument/2006/relationships/image" Target="../media/image162.png"/><Relationship Id="rId3" Type="http://schemas.openxmlformats.org/officeDocument/2006/relationships/slideLayout" Target="../slideLayouts/slideLayout208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image" Target="../media/image163.png"/><Relationship Id="rId2" Type="http://schemas.openxmlformats.org/officeDocument/2006/relationships/slideLayout" Target="../slideLayouts/slideLayout217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164.png"/><Relationship Id="rId2" Type="http://schemas.openxmlformats.org/officeDocument/2006/relationships/slideLayout" Target="../slideLayouts/slideLayout217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165.png"/><Relationship Id="rId2" Type="http://schemas.openxmlformats.org/officeDocument/2006/relationships/image" Target="../media/image166.png"/><Relationship Id="rId3" Type="http://schemas.openxmlformats.org/officeDocument/2006/relationships/image" Target="../media/image167.png"/><Relationship Id="rId4" Type="http://schemas.openxmlformats.org/officeDocument/2006/relationships/slideLayout" Target="../slideLayouts/slideLayout237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image" Target="../media/image168.png"/><Relationship Id="rId2" Type="http://schemas.openxmlformats.org/officeDocument/2006/relationships/image" Target="../media/image169.png"/><Relationship Id="rId3" Type="http://schemas.openxmlformats.org/officeDocument/2006/relationships/slideLayout" Target="../slideLayouts/slideLayout244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image" Target="../media/image170.png"/><Relationship Id="rId2" Type="http://schemas.openxmlformats.org/officeDocument/2006/relationships/slideLayout" Target="../slideLayouts/slideLayout25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89.png"/><Relationship Id="rId2" Type="http://schemas.openxmlformats.org/officeDocument/2006/relationships/slideLayout" Target="../slideLayouts/slideLayout37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image" Target="../media/image171.png"/><Relationship Id="rId2" Type="http://schemas.openxmlformats.org/officeDocument/2006/relationships/slideLayout" Target="../slideLayouts/slideLayout253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image" Target="../media/image172.png"/><Relationship Id="rId2" Type="http://schemas.openxmlformats.org/officeDocument/2006/relationships/image" Target="../media/image173.png"/><Relationship Id="rId3" Type="http://schemas.openxmlformats.org/officeDocument/2006/relationships/slideLayout" Target="../slideLayouts/slideLayout244.xml"/><Relationship Id="rId4" Type="http://schemas.openxmlformats.org/officeDocument/2006/relationships/notesSlide" Target="../notesSlides/notesSlide51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image" Target="../media/image174.png"/><Relationship Id="rId2" Type="http://schemas.openxmlformats.org/officeDocument/2006/relationships/slideLayout" Target="../slideLayouts/slideLayout253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image" Target="../media/image175.png"/><Relationship Id="rId2" Type="http://schemas.openxmlformats.org/officeDocument/2006/relationships/slideLayout" Target="../slideLayouts/slideLayout265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image" Target="../media/image176.png"/><Relationship Id="rId2" Type="http://schemas.openxmlformats.org/officeDocument/2006/relationships/slideLayout" Target="../slideLayouts/slideLayout265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image" Target="../media/image177.png"/><Relationship Id="rId2" Type="http://schemas.openxmlformats.org/officeDocument/2006/relationships/slideLayout" Target="../slideLayouts/slideLayout277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image" Target="../media/image178.png"/><Relationship Id="rId2" Type="http://schemas.openxmlformats.org/officeDocument/2006/relationships/image" Target="../media/image179.png"/><Relationship Id="rId3" Type="http://schemas.openxmlformats.org/officeDocument/2006/relationships/slideLayout" Target="../slideLayouts/slideLayout289.xml"/>
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image" Target="../media/image180.png"/><Relationship Id="rId2" Type="http://schemas.openxmlformats.org/officeDocument/2006/relationships/image" Target="../media/image181.png"/><Relationship Id="rId3" Type="http://schemas.openxmlformats.org/officeDocument/2006/relationships/image" Target="../media/image182.png"/><Relationship Id="rId4" Type="http://schemas.openxmlformats.org/officeDocument/2006/relationships/slideLayout" Target="../slideLayouts/slideLayout311.xml"/>
</Relationships>
</file>

<file path=ppt/slides/_rels/slide58.xml.rels><?xml version="1.0" encoding="UTF-8"?>
<Relationships xmlns="http://schemas.openxmlformats.org/package/2006/relationships"><Relationship Id="rId1" Type="http://schemas.openxmlformats.org/officeDocument/2006/relationships/image" Target="../media/image183.png"/><Relationship Id="rId2" Type="http://schemas.openxmlformats.org/officeDocument/2006/relationships/image" Target="../media/image184.png"/><Relationship Id="rId3" Type="http://schemas.openxmlformats.org/officeDocument/2006/relationships/slideLayout" Target="../slideLayouts/slideLayout316.xml"/>
</Relationships>
</file>

<file path=ppt/slides/_rels/slide59.xml.rels><?xml version="1.0" encoding="UTF-8"?>
<Relationships xmlns="http://schemas.openxmlformats.org/package/2006/relationships"><Relationship Id="rId1" Type="http://schemas.openxmlformats.org/officeDocument/2006/relationships/image" Target="../media/image185.png"/><Relationship Id="rId2" Type="http://schemas.openxmlformats.org/officeDocument/2006/relationships/image" Target="../media/image186.png"/><Relationship Id="rId3" Type="http://schemas.openxmlformats.org/officeDocument/2006/relationships/slideLayout" Target="../slideLayouts/slideLayout328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90.png"/><Relationship Id="rId2" Type="http://schemas.openxmlformats.org/officeDocument/2006/relationships/image" Target="../media/image91.png"/><Relationship Id="rId3" Type="http://schemas.openxmlformats.org/officeDocument/2006/relationships/image" Target="../media/image92.png"/><Relationship Id="rId4" Type="http://schemas.openxmlformats.org/officeDocument/2006/relationships/hyperlink" Target="https://medium.com/@abhishekblogger/sql-tips-and-tricks-the-with-clause-1a78af758af7" TargetMode="External"/><Relationship Id="rId5" Type="http://schemas.openxmlformats.org/officeDocument/2006/relationships/slideLayout" Target="../slideLayouts/slideLayout52.xml"/>
</Relationships>
</file>

<file path=ppt/slides/_rels/slide60.xml.rels><?xml version="1.0" encoding="UTF-8"?>
<Relationships xmlns="http://schemas.openxmlformats.org/package/2006/relationships"><Relationship Id="rId1" Type="http://schemas.openxmlformats.org/officeDocument/2006/relationships/image" Target="../media/image187.png"/><Relationship Id="rId2" Type="http://schemas.openxmlformats.org/officeDocument/2006/relationships/slideLayout" Target="../slideLayouts/slideLayout277.xml"/>
</Relationships>
</file>

<file path=ppt/slides/_rels/slide61.xml.rels><?xml version="1.0" encoding="UTF-8"?>
<Relationships xmlns="http://schemas.openxmlformats.org/package/2006/relationships"><Relationship Id="rId1" Type="http://schemas.openxmlformats.org/officeDocument/2006/relationships/image" Target="../media/image188.png"/><Relationship Id="rId2" Type="http://schemas.openxmlformats.org/officeDocument/2006/relationships/image" Target="../media/image189.png"/><Relationship Id="rId3" Type="http://schemas.openxmlformats.org/officeDocument/2006/relationships/slideLayout" Target="../slideLayouts/slideLayout337.xml"/>
</Relationships>
</file>

<file path=ppt/slides/_rels/slide62.xml.rels><?xml version="1.0" encoding="UTF-8"?>
<Relationships xmlns="http://schemas.openxmlformats.org/package/2006/relationships"><Relationship Id="rId1" Type="http://schemas.openxmlformats.org/officeDocument/2006/relationships/image" Target="../media/image190.png"/><Relationship Id="rId2" Type="http://schemas.openxmlformats.org/officeDocument/2006/relationships/image" Target="../media/image191.png"/><Relationship Id="rId3" Type="http://schemas.openxmlformats.org/officeDocument/2006/relationships/slideLayout" Target="../slideLayouts/slideLayout349.xml"/>
</Relationships>
</file>

<file path=ppt/slides/_rels/slide63.xml.rels><?xml version="1.0" encoding="UTF-8"?>
<Relationships xmlns="http://schemas.openxmlformats.org/package/2006/relationships"><Relationship Id="rId1" Type="http://schemas.openxmlformats.org/officeDocument/2006/relationships/image" Target="../media/image192.png"/><Relationship Id="rId2" Type="http://schemas.openxmlformats.org/officeDocument/2006/relationships/image" Target="../media/image193.png"/><Relationship Id="rId3" Type="http://schemas.openxmlformats.org/officeDocument/2006/relationships/slideLayout" Target="../slideLayouts/slideLayout316.xml"/>
</Relationships>
</file>

<file path=ppt/slides/_rels/slide64.xml.rels><?xml version="1.0" encoding="UTF-8"?>
<Relationships xmlns="http://schemas.openxmlformats.org/package/2006/relationships"><Relationship Id="rId1" Type="http://schemas.openxmlformats.org/officeDocument/2006/relationships/hyperlink" Target="https://campus.datacamp.com/courses/intermediate-sql/short-and-simple-subqueries?ex=9" TargetMode="External"/><Relationship Id="rId2" Type="http://schemas.openxmlformats.org/officeDocument/2006/relationships/hyperlink" Target="https://campus.datacamp.com/courses/intermediate-sql/short-and-simple-subqueries?ex=10" TargetMode="External"/><Relationship Id="rId3" Type="http://schemas.openxmlformats.org/officeDocument/2006/relationships/image" Target="../media/image194.png"/><Relationship Id="rId4" Type="http://schemas.openxmlformats.org/officeDocument/2006/relationships/image" Target="../media/image195.png"/><Relationship Id="rId5" Type="http://schemas.openxmlformats.org/officeDocument/2006/relationships/slideLayout" Target="../slideLayouts/slideLayout361.xml"/>
</Relationships>
</file>

<file path=ppt/slides/_rels/slide65.xml.rels><?xml version="1.0" encoding="UTF-8"?>
<Relationships xmlns="http://schemas.openxmlformats.org/package/2006/relationships"><Relationship Id="rId1" Type="http://schemas.openxmlformats.org/officeDocument/2006/relationships/image" Target="../media/image196.png"/><Relationship Id="rId2" Type="http://schemas.openxmlformats.org/officeDocument/2006/relationships/slideLayout" Target="../slideLayouts/slideLayout265.xml"/>
</Relationships>
</file>

<file path=ppt/slides/_rels/slide66.xml.rels><?xml version="1.0" encoding="UTF-8"?>
<Relationships xmlns="http://schemas.openxmlformats.org/package/2006/relationships"><Relationship Id="rId1" Type="http://schemas.openxmlformats.org/officeDocument/2006/relationships/image" Target="../media/image197.png"/><Relationship Id="rId2" Type="http://schemas.openxmlformats.org/officeDocument/2006/relationships/image" Target="../media/image198.png"/><Relationship Id="rId3" Type="http://schemas.openxmlformats.org/officeDocument/2006/relationships/slideLayout" Target="../slideLayouts/slideLayout382.xml"/>
</Relationships>
</file>

<file path=ppt/slides/_rels/slide67.xml.rels><?xml version="1.0" encoding="UTF-8"?>
<Relationships xmlns="http://schemas.openxmlformats.org/package/2006/relationships"><Relationship Id="rId1" Type="http://schemas.openxmlformats.org/officeDocument/2006/relationships/image" Target="../media/image199.png"/><Relationship Id="rId2" Type="http://schemas.openxmlformats.org/officeDocument/2006/relationships/image" Target="../media/image200.png"/><Relationship Id="rId3" Type="http://schemas.openxmlformats.org/officeDocument/2006/relationships/slideLayout" Target="../slideLayouts/slideLayout244.xml"/>
</Relationships>
</file>

<file path=ppt/slides/_rels/slide68.xml.rels><?xml version="1.0" encoding="UTF-8"?>
<Relationships xmlns="http://schemas.openxmlformats.org/package/2006/relationships"><Relationship Id="rId1" Type="http://schemas.openxmlformats.org/officeDocument/2006/relationships/image" Target="../media/image201.png"/><Relationship Id="rId2" Type="http://schemas.openxmlformats.org/officeDocument/2006/relationships/slideLayout" Target="../slideLayouts/slideLayout244.xml"/>
</Relationships>
</file>

<file path=ppt/slides/_rels/slide69.xml.rels><?xml version="1.0" encoding="UTF-8"?>
<Relationships xmlns="http://schemas.openxmlformats.org/package/2006/relationships"><Relationship Id="rId1" Type="http://schemas.openxmlformats.org/officeDocument/2006/relationships/image" Target="../media/image202.png"/><Relationship Id="rId2" Type="http://schemas.openxmlformats.org/officeDocument/2006/relationships/slideLayout" Target="../slideLayouts/slideLayout253.xml"/><Relationship Id="rId3" Type="http://schemas.openxmlformats.org/officeDocument/2006/relationships/notesSlide" Target="../notesSlides/notesSlide69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93.png"/><Relationship Id="rId2" Type="http://schemas.openxmlformats.org/officeDocument/2006/relationships/image" Target="../media/image94.png"/><Relationship Id="rId3" Type="http://schemas.openxmlformats.org/officeDocument/2006/relationships/slideLayout" Target="../slideLayouts/slideLayout52.xml"/>
</Relationships>
</file>

<file path=ppt/slides/_rels/slide70.xml.rels><?xml version="1.0" encoding="UTF-8"?>
<Relationships xmlns="http://schemas.openxmlformats.org/package/2006/relationships"><Relationship Id="rId1" Type="http://schemas.openxmlformats.org/officeDocument/2006/relationships/image" Target="../media/image203.png"/><Relationship Id="rId2" Type="http://schemas.openxmlformats.org/officeDocument/2006/relationships/slideLayout" Target="../slideLayouts/slideLayout388.xml"/>
</Relationships>
</file>

<file path=ppt/slides/_rels/slide71.xml.rels><?xml version="1.0" encoding="UTF-8"?>
<Relationships xmlns="http://schemas.openxmlformats.org/package/2006/relationships"><Relationship Id="rId1" Type="http://schemas.openxmlformats.org/officeDocument/2006/relationships/image" Target="../media/image204.png"/><Relationship Id="rId2" Type="http://schemas.openxmlformats.org/officeDocument/2006/relationships/image" Target="../media/image205.png"/><Relationship Id="rId3" Type="http://schemas.openxmlformats.org/officeDocument/2006/relationships/hyperlink" Target="https://learnsql.com/blog/inline-query-in-sql/#:~:text=The%20first%20difference%20is%20that,work%20as%20a%20single%20value" TargetMode="External"/><Relationship Id="rId4" Type="http://schemas.openxmlformats.org/officeDocument/2006/relationships/image" Target="../media/image206.png"/><Relationship Id="rId5" Type="http://schemas.openxmlformats.org/officeDocument/2006/relationships/hyperlink" Target="https://asktom.oracle.com/pls/apex/asktom.search?tag=regarding-subquery-terminology" TargetMode="External"/><Relationship Id="rId6" Type="http://schemas.openxmlformats.org/officeDocument/2006/relationships/slideLayout" Target="../slideLayouts/slideLayout405.xml"/>
</Relationships>
</file>

<file path=ppt/slides/_rels/slide72.xml.rels><?xml version="1.0" encoding="UTF-8"?>
<Relationships xmlns="http://schemas.openxmlformats.org/package/2006/relationships"><Relationship Id="rId1" Type="http://schemas.openxmlformats.org/officeDocument/2006/relationships/image" Target="../media/image207.png"/><Relationship Id="rId2" Type="http://schemas.openxmlformats.org/officeDocument/2006/relationships/slideLayout" Target="../slideLayouts/slideLayout409.xml"/>
</Relationships>
</file>

<file path=ppt/slides/_rels/slide73.xml.rels><?xml version="1.0" encoding="UTF-8"?>
<Relationships xmlns="http://schemas.openxmlformats.org/package/2006/relationships"><Relationship Id="rId1" Type="http://schemas.openxmlformats.org/officeDocument/2006/relationships/image" Target="../media/image208.png"/><Relationship Id="rId2" Type="http://schemas.openxmlformats.org/officeDocument/2006/relationships/image" Target="../media/image209.png"/><Relationship Id="rId3" Type="http://schemas.openxmlformats.org/officeDocument/2006/relationships/image" Target="../media/image210.png"/><Relationship Id="rId4" Type="http://schemas.openxmlformats.org/officeDocument/2006/relationships/slideLayout" Target="../slideLayouts/slideLayout405.xml"/>
</Relationships>
</file>

<file path=ppt/slides/_rels/slide74.xml.rels><?xml version="1.0" encoding="UTF-8"?>
<Relationships xmlns="http://schemas.openxmlformats.org/package/2006/relationships"><Relationship Id="rId1" Type="http://schemas.openxmlformats.org/officeDocument/2006/relationships/image" Target="../media/image211.png"/><Relationship Id="rId2" Type="http://schemas.openxmlformats.org/officeDocument/2006/relationships/image" Target="../media/image212.png"/><Relationship Id="rId3" Type="http://schemas.openxmlformats.org/officeDocument/2006/relationships/image" Target="../media/image213.png"/><Relationship Id="rId4" Type="http://schemas.openxmlformats.org/officeDocument/2006/relationships/slideLayout" Target="../slideLayouts/slideLayout421.xml"/><Relationship Id="rId5" Type="http://schemas.openxmlformats.org/officeDocument/2006/relationships/notesSlide" Target="../notesSlides/notesSlide74.xml"/>
</Relationships>
</file>

<file path=ppt/slides/_rels/slide75.xml.rels><?xml version="1.0" encoding="UTF-8"?>
<Relationships xmlns="http://schemas.openxmlformats.org/package/2006/relationships"><Relationship Id="rId1" Type="http://schemas.openxmlformats.org/officeDocument/2006/relationships/image" Target="../media/image214.png"/><Relationship Id="rId2" Type="http://schemas.openxmlformats.org/officeDocument/2006/relationships/image" Target="../media/image215.png"/><Relationship Id="rId3" Type="http://schemas.openxmlformats.org/officeDocument/2006/relationships/image" Target="../media/image216.png"/><Relationship Id="rId4" Type="http://schemas.openxmlformats.org/officeDocument/2006/relationships/slideLayout" Target="../slideLayouts/slideLayout441.xml"/><Relationship Id="rId5" Type="http://schemas.openxmlformats.org/officeDocument/2006/relationships/notesSlide" Target="../notesSlides/notesSlide75.xml"/>
</Relationships>
</file>

<file path=ppt/slides/_rels/slide76.xml.rels><?xml version="1.0" encoding="UTF-8"?>
<Relationships xmlns="http://schemas.openxmlformats.org/package/2006/relationships"><Relationship Id="rId1" Type="http://schemas.openxmlformats.org/officeDocument/2006/relationships/image" Target="../media/image217.png"/><Relationship Id="rId2" Type="http://schemas.openxmlformats.org/officeDocument/2006/relationships/image" Target="../media/image218.png"/><Relationship Id="rId3" Type="http://schemas.openxmlformats.org/officeDocument/2006/relationships/image" Target="../media/image219.png"/><Relationship Id="rId4" Type="http://schemas.openxmlformats.org/officeDocument/2006/relationships/image" Target="../media/image220.png"/><Relationship Id="rId5" Type="http://schemas.openxmlformats.org/officeDocument/2006/relationships/slideLayout" Target="../slideLayouts/slideLayout441.xml"/>
</Relationships>
</file>

<file path=ppt/slides/_rels/slide77.xml.rels><?xml version="1.0" encoding="UTF-8"?>
<Relationships xmlns="http://schemas.openxmlformats.org/package/2006/relationships"><Relationship Id="rId1" Type="http://schemas.openxmlformats.org/officeDocument/2006/relationships/image" Target="../media/image221.png"/><Relationship Id="rId2" Type="http://schemas.openxmlformats.org/officeDocument/2006/relationships/image" Target="../media/image222.png"/><Relationship Id="rId3" Type="http://schemas.openxmlformats.org/officeDocument/2006/relationships/image" Target="../media/image223.png"/><Relationship Id="rId4" Type="http://schemas.openxmlformats.org/officeDocument/2006/relationships/image" Target="../media/image224.png"/><Relationship Id="rId5" Type="http://schemas.openxmlformats.org/officeDocument/2006/relationships/image" Target="../media/image225.png"/><Relationship Id="rId6" Type="http://schemas.openxmlformats.org/officeDocument/2006/relationships/slideLayout" Target="../slideLayouts/slideLayout441.xml"/>
</Relationships>
</file>

<file path=ppt/slides/_rels/slide78.xml.rels><?xml version="1.0" encoding="UTF-8"?>
<Relationships xmlns="http://schemas.openxmlformats.org/package/2006/relationships"><Relationship Id="rId1" Type="http://schemas.openxmlformats.org/officeDocument/2006/relationships/image" Target="../media/image226.png"/><Relationship Id="rId2" Type="http://schemas.openxmlformats.org/officeDocument/2006/relationships/image" Target="../media/image227.png"/><Relationship Id="rId3" Type="http://schemas.openxmlformats.org/officeDocument/2006/relationships/image" Target="../media/image228.png"/><Relationship Id="rId4" Type="http://schemas.openxmlformats.org/officeDocument/2006/relationships/slideLayout" Target="../slideLayouts/slideLayout441.xml"/>
</Relationships>
</file>

<file path=ppt/slides/_rels/slide79.xml.rels><?xml version="1.0" encoding="UTF-8"?>
<Relationships xmlns="http://schemas.openxmlformats.org/package/2006/relationships"><Relationship Id="rId1" Type="http://schemas.openxmlformats.org/officeDocument/2006/relationships/image" Target="../media/image229.png"/><Relationship Id="rId2" Type="http://schemas.openxmlformats.org/officeDocument/2006/relationships/image" Target="../media/image230.png"/><Relationship Id="rId3" Type="http://schemas.openxmlformats.org/officeDocument/2006/relationships/slideLayout" Target="../slideLayouts/slideLayout448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95.png"/><Relationship Id="rId2" Type="http://schemas.openxmlformats.org/officeDocument/2006/relationships/image" Target="../media/image96.png"/><Relationship Id="rId3" Type="http://schemas.openxmlformats.org/officeDocument/2006/relationships/hyperlink" Target="https://medium.com/@jeremiahlutes/using-with-in-sql-10617d0a1d0c" TargetMode="External"/><Relationship Id="rId4" Type="http://schemas.openxmlformats.org/officeDocument/2006/relationships/slideLayout" Target="../slideLayouts/slideLayout52.xml"/>
</Relationships>
</file>

<file path=ppt/slides/_rels/slide80.xml.rels><?xml version="1.0" encoding="UTF-8"?>
<Relationships xmlns="http://schemas.openxmlformats.org/package/2006/relationships"><Relationship Id="rId1" Type="http://schemas.openxmlformats.org/officeDocument/2006/relationships/image" Target="../media/image231.png"/><Relationship Id="rId2" Type="http://schemas.openxmlformats.org/officeDocument/2006/relationships/slideLayout" Target="../slideLayouts/slideLayout457.xml"/>
</Relationships>
</file>

<file path=ppt/slides/_rels/slide81.xml.rels><?xml version="1.0" encoding="UTF-8"?>
<Relationships xmlns="http://schemas.openxmlformats.org/package/2006/relationships"><Relationship Id="rId1" Type="http://schemas.openxmlformats.org/officeDocument/2006/relationships/image" Target="../media/image232.png"/><Relationship Id="rId2" Type="http://schemas.openxmlformats.org/officeDocument/2006/relationships/slideLayout" Target="../slideLayouts/slideLayout457.xml"/>
</Relationships>
</file>

<file path=ppt/slides/_rels/slide82.xml.rels><?xml version="1.0" encoding="UTF-8"?>
<Relationships xmlns="http://schemas.openxmlformats.org/package/2006/relationships"><Relationship Id="rId1" Type="http://schemas.openxmlformats.org/officeDocument/2006/relationships/image" Target="../media/image233.png"/><Relationship Id="rId2" Type="http://schemas.openxmlformats.org/officeDocument/2006/relationships/image" Target="../media/image234.png"/><Relationship Id="rId3" Type="http://schemas.openxmlformats.org/officeDocument/2006/relationships/image" Target="../media/image235.png"/><Relationship Id="rId4" Type="http://schemas.openxmlformats.org/officeDocument/2006/relationships/slideLayout" Target="../slideLayouts/slideLayout441.xml"/><Relationship Id="rId5" Type="http://schemas.openxmlformats.org/officeDocument/2006/relationships/notesSlide" Target="../notesSlides/notesSlide82.xml"/>
</Relationships>
</file>

<file path=ppt/slides/_rels/slide83.xml.rels><?xml version="1.0" encoding="UTF-8"?>
<Relationships xmlns="http://schemas.openxmlformats.org/package/2006/relationships"><Relationship Id="rId1" Type="http://schemas.openxmlformats.org/officeDocument/2006/relationships/image" Target="../media/image236.png"/><Relationship Id="rId2" Type="http://schemas.openxmlformats.org/officeDocument/2006/relationships/image" Target="../media/image237.png"/><Relationship Id="rId3" Type="http://schemas.openxmlformats.org/officeDocument/2006/relationships/image" Target="../media/image238.png"/><Relationship Id="rId4" Type="http://schemas.openxmlformats.org/officeDocument/2006/relationships/slideLayout" Target="../slideLayouts/slideLayout441.xml"/><Relationship Id="rId5" Type="http://schemas.openxmlformats.org/officeDocument/2006/relationships/notesSlide" Target="../notesSlides/notesSlide83.xml"/>
</Relationships>
</file>

<file path=ppt/slides/_rels/slide84.xml.rels><?xml version="1.0" encoding="UTF-8"?>
<Relationships xmlns="http://schemas.openxmlformats.org/package/2006/relationships"><Relationship Id="rId1" Type="http://schemas.openxmlformats.org/officeDocument/2006/relationships/image" Target="../media/image239.png"/><Relationship Id="rId2" Type="http://schemas.openxmlformats.org/officeDocument/2006/relationships/image" Target="../media/image240.png"/><Relationship Id="rId3" Type="http://schemas.openxmlformats.org/officeDocument/2006/relationships/image" Target="../media/image241.png"/><Relationship Id="rId4" Type="http://schemas.openxmlformats.org/officeDocument/2006/relationships/slideLayout" Target="../slideLayouts/slideLayout441.xml"/>
</Relationships>
</file>

<file path=ppt/slides/_rels/slide85.xml.rels><?xml version="1.0" encoding="UTF-8"?>
<Relationships xmlns="http://schemas.openxmlformats.org/package/2006/relationships"><Relationship Id="rId1" Type="http://schemas.openxmlformats.org/officeDocument/2006/relationships/image" Target="../media/image242.png"/><Relationship Id="rId2" Type="http://schemas.openxmlformats.org/officeDocument/2006/relationships/image" Target="../media/image243.png"/><Relationship Id="rId3" Type="http://schemas.openxmlformats.org/officeDocument/2006/relationships/slideLayout" Target="../slideLayouts/slideLayout448.xml"/>
</Relationships>
</file>

<file path=ppt/slides/_rels/slide86.xml.rels><?xml version="1.0" encoding="UTF-8"?>
<Relationships xmlns="http://schemas.openxmlformats.org/package/2006/relationships"><Relationship Id="rId1" Type="http://schemas.openxmlformats.org/officeDocument/2006/relationships/image" Target="../media/image244.png"/><Relationship Id="rId2" Type="http://schemas.openxmlformats.org/officeDocument/2006/relationships/image" Target="../media/image245.png"/><Relationship Id="rId3" Type="http://schemas.openxmlformats.org/officeDocument/2006/relationships/image" Target="../media/image246.png"/><Relationship Id="rId4" Type="http://schemas.openxmlformats.org/officeDocument/2006/relationships/image" Target="../media/image247.png"/><Relationship Id="rId5" Type="http://schemas.openxmlformats.org/officeDocument/2006/relationships/slideLayout" Target="../slideLayouts/slideLayout469.xml"/>
</Relationships>
</file>

<file path=ppt/slides/_rels/slide87.xml.rels><?xml version="1.0" encoding="UTF-8"?>
<Relationships xmlns="http://schemas.openxmlformats.org/package/2006/relationships"><Relationship Id="rId1" Type="http://schemas.openxmlformats.org/officeDocument/2006/relationships/image" Target="../media/image248.png"/><Relationship Id="rId2" Type="http://schemas.openxmlformats.org/officeDocument/2006/relationships/slideLayout" Target="../slideLayouts/slideLayout481.xml"/>
</Relationships>
</file>

<file path=ppt/slides/_rels/slide88.xml.rels><?xml version="1.0" encoding="UTF-8"?>
<Relationships xmlns="http://schemas.openxmlformats.org/package/2006/relationships"><Relationship Id="rId1" Type="http://schemas.openxmlformats.org/officeDocument/2006/relationships/image" Target="../media/image249.png"/><Relationship Id="rId2" Type="http://schemas.openxmlformats.org/officeDocument/2006/relationships/image" Target="../media/image250.png"/><Relationship Id="rId3" Type="http://schemas.openxmlformats.org/officeDocument/2006/relationships/image" Target="../media/image251.png"/><Relationship Id="rId4" Type="http://schemas.openxmlformats.org/officeDocument/2006/relationships/image" Target="../media/image252.png"/><Relationship Id="rId5" Type="http://schemas.openxmlformats.org/officeDocument/2006/relationships/image" Target="../media/image253.png"/><Relationship Id="rId6" Type="http://schemas.openxmlformats.org/officeDocument/2006/relationships/hyperlink" Target="https://www.youtube.com/watch?v=Gm8N_yip0Ek" TargetMode="External"/><Relationship Id="rId7" Type="http://schemas.openxmlformats.org/officeDocument/2006/relationships/slideLayout" Target="../slideLayouts/slideLayout481.xml"/><Relationship Id="rId8" Type="http://schemas.openxmlformats.org/officeDocument/2006/relationships/notesSlide" Target="../notesSlides/notesSlide88.xml"/>
</Relationships>
</file>

<file path=ppt/slides/_rels/slide89.xml.rels><?xml version="1.0" encoding="UTF-8"?>
<Relationships xmlns="http://schemas.openxmlformats.org/package/2006/relationships"><Relationship Id="rId1" Type="http://schemas.openxmlformats.org/officeDocument/2006/relationships/image" Target="../media/image254.png"/><Relationship Id="rId2" Type="http://schemas.openxmlformats.org/officeDocument/2006/relationships/slideLayout" Target="../slideLayouts/slideLayout441.xml"/><Relationship Id="rId3" Type="http://schemas.openxmlformats.org/officeDocument/2006/relationships/notesSlide" Target="../notesSlides/notesSlide89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97.png"/><Relationship Id="rId2" Type="http://schemas.openxmlformats.org/officeDocument/2006/relationships/image" Target="../media/image98.png"/><Relationship Id="rId3" Type="http://schemas.openxmlformats.org/officeDocument/2006/relationships/slideLayout" Target="../slideLayouts/slideLayout52.xml"/>
</Relationships>
</file>

<file path=ppt/slides/_rels/slide90.xml.rels><?xml version="1.0" encoding="UTF-8"?>
<Relationships xmlns="http://schemas.openxmlformats.org/package/2006/relationships"><Relationship Id="rId1" Type="http://schemas.openxmlformats.org/officeDocument/2006/relationships/image" Target="../media/image255.png"/><Relationship Id="rId2" Type="http://schemas.openxmlformats.org/officeDocument/2006/relationships/image" Target="../media/image256.png"/><Relationship Id="rId3" Type="http://schemas.openxmlformats.org/officeDocument/2006/relationships/slideLayout" Target="../slideLayouts/slideLayout441.xml"/><Relationship Id="rId4" Type="http://schemas.openxmlformats.org/officeDocument/2006/relationships/notesSlide" Target="../notesSlides/notesSlide90.xml"/>
</Relationships>
</file>

<file path=ppt/slides/_rels/slide91.xml.rels><?xml version="1.0" encoding="UTF-8"?>
<Relationships xmlns="http://schemas.openxmlformats.org/package/2006/relationships"><Relationship Id="rId1" Type="http://schemas.openxmlformats.org/officeDocument/2006/relationships/image" Target="../media/image257.png"/><Relationship Id="rId2" Type="http://schemas.openxmlformats.org/officeDocument/2006/relationships/image" Target="../media/image258.png"/><Relationship Id="rId3" Type="http://schemas.openxmlformats.org/officeDocument/2006/relationships/image" Target="../media/image259.png"/><Relationship Id="rId4" Type="http://schemas.openxmlformats.org/officeDocument/2006/relationships/slideLayout" Target="../slideLayouts/slideLayout441.xml"/><Relationship Id="rId5" Type="http://schemas.openxmlformats.org/officeDocument/2006/relationships/notesSlide" Target="../notesSlides/notesSlide91.xml"/>
</Relationships>
</file>

<file path=ppt/slides/_rels/slide92.xml.rels><?xml version="1.0" encoding="UTF-8"?>
<Relationships xmlns="http://schemas.openxmlformats.org/package/2006/relationships"><Relationship Id="rId1" Type="http://schemas.openxmlformats.org/officeDocument/2006/relationships/image" Target="../media/image260.png"/><Relationship Id="rId2" Type="http://schemas.openxmlformats.org/officeDocument/2006/relationships/image" Target="../media/image261.png"/><Relationship Id="rId3" Type="http://schemas.openxmlformats.org/officeDocument/2006/relationships/slideLayout" Target="../slideLayouts/slideLayout448.xml"/>
</Relationships>
</file>

<file path=ppt/slides/_rels/slide93.xml.rels><?xml version="1.0" encoding="UTF-8"?>
<Relationships xmlns="http://schemas.openxmlformats.org/package/2006/relationships"><Relationship Id="rId1" Type="http://schemas.openxmlformats.org/officeDocument/2006/relationships/hyperlink" Target="https://learnsql.com/blog/with-clause-is-awesome-sql/" TargetMode="External"/><Relationship Id="rId2" Type="http://schemas.openxmlformats.org/officeDocument/2006/relationships/image" Target="../media/image262.png"/><Relationship Id="rId3" Type="http://schemas.openxmlformats.org/officeDocument/2006/relationships/slideLayout" Target="../slideLayouts/slideLayout493.xml"/><Relationship Id="rId4" Type="http://schemas.openxmlformats.org/officeDocument/2006/relationships/notesSlide" Target="../notesSlides/notesSlide93.xml"/>
</Relationships>
</file>

<file path=ppt/slides/_rels/slide94.xml.rels><?xml version="1.0" encoding="UTF-8"?>
<Relationships xmlns="http://schemas.openxmlformats.org/package/2006/relationships"><Relationship Id="rId1" Type="http://schemas.openxmlformats.org/officeDocument/2006/relationships/image" Target="../media/image263.png"/><Relationship Id="rId2" Type="http://schemas.openxmlformats.org/officeDocument/2006/relationships/slideLayout" Target="../slideLayouts/slideLayout409.xml"/>
</Relationships>
</file>

<file path=ppt/slides/_rels/slide95.xml.rels><?xml version="1.0" encoding="UTF-8"?>
<Relationships xmlns="http://schemas.openxmlformats.org/package/2006/relationships"><Relationship Id="rId1" Type="http://schemas.openxmlformats.org/officeDocument/2006/relationships/image" Target="../media/image264.png"/><Relationship Id="rId2" Type="http://schemas.openxmlformats.org/officeDocument/2006/relationships/slideLayout" Target="../slideLayouts/slideLayout409.xml"/>
</Relationships>
</file>

<file path=ppt/slides/_rels/slide96.xml.rels><?xml version="1.0" encoding="UTF-8"?>
<Relationships xmlns="http://schemas.openxmlformats.org/package/2006/relationships"><Relationship Id="rId1" Type="http://schemas.openxmlformats.org/officeDocument/2006/relationships/image" Target="../media/image265.png"/><Relationship Id="rId2" Type="http://schemas.openxmlformats.org/officeDocument/2006/relationships/slideLayout" Target="../slideLayouts/slideLayout409.xml"/>
</Relationships>
</file>

<file path=ppt/slides/_rels/slide97.xml.rels><?xml version="1.0" encoding="UTF-8"?>
<Relationships xmlns="http://schemas.openxmlformats.org/package/2006/relationships"><Relationship Id="rId1" Type="http://schemas.openxmlformats.org/officeDocument/2006/relationships/image" Target="../media/image266.png"/><Relationship Id="rId2" Type="http://schemas.openxmlformats.org/officeDocument/2006/relationships/slideLayout" Target="../slideLayouts/slideLayout409.xml"/>
</Relationships>
</file>

<file path=ppt/slides/_rels/slide98.xml.rels><?xml version="1.0" encoding="UTF-8"?>
<Relationships xmlns="http://schemas.openxmlformats.org/package/2006/relationships"><Relationship Id="rId1" Type="http://schemas.openxmlformats.org/officeDocument/2006/relationships/image" Target="../media/image267.png"/><Relationship Id="rId2" Type="http://schemas.openxmlformats.org/officeDocument/2006/relationships/slideLayout" Target="../slideLayouts/slideLayout409.xml"/>
</Relationships>
</file>

<file path=ppt/slides/_rels/slide99.xml.rels><?xml version="1.0" encoding="UTF-8"?>
<Relationships xmlns="http://schemas.openxmlformats.org/package/2006/relationships"><Relationship Id="rId1" Type="http://schemas.openxmlformats.org/officeDocument/2006/relationships/image" Target="../media/image268.png"/><Relationship Id="rId2" Type="http://schemas.openxmlformats.org/officeDocument/2006/relationships/slideLayout" Target="../slideLayouts/slideLayout40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0" name="CustomShape 1"/>
          <p:cNvSpPr/>
          <p:nvPr/>
        </p:nvSpPr>
        <p:spPr>
          <a:xfrm>
            <a:off x="1202760" y="284040"/>
            <a:ext cx="9781200" cy="1505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85000"/>
              </a:lnSpc>
            </a:pPr>
            <a:r>
              <a:rPr b="0" lang="en-US" sz="4000" spc="-1" strike="noStrike" cap="all">
                <a:solidFill>
                  <a:srgbClr val="ffffff"/>
                </a:solidFill>
                <a:latin typeface="Corbel"/>
                <a:ea typeface="DejaVu Sans"/>
              </a:rPr>
              <a:t>To do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1841" name="CustomShape 2"/>
          <p:cNvSpPr/>
          <p:nvPr/>
        </p:nvSpPr>
        <p:spPr>
          <a:xfrm>
            <a:off x="1202760" y="2011680"/>
            <a:ext cx="9781200" cy="420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182880" indent="-18000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Clr>
                <a:srgbClr val="ffffff"/>
              </a:buClr>
              <a:buFont typeface="Wingdings" charset="2"/>
              <a:buChar char=""/>
            </a:pPr>
            <a:r>
              <a:rPr b="0" lang="en-US" sz="2200" spc="-1" strike="noStrike">
                <a:solidFill>
                  <a:srgbClr val="ffffff"/>
                </a:solidFill>
                <a:latin typeface="Corbel"/>
                <a:ea typeface="DejaVu Sans"/>
              </a:rPr>
              <a:t>Sql pitfalls </a:t>
            </a:r>
            <a:endParaRPr b="0" lang="en-US" sz="2200" spc="-1" strike="noStrike">
              <a:latin typeface="Arial"/>
            </a:endParaRPr>
          </a:p>
          <a:p>
            <a:pPr marL="182880" indent="-18000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Clr>
                <a:srgbClr val="ffffff"/>
              </a:buClr>
              <a:buFont typeface="Wingdings" charset="2"/>
              <a:buChar char=""/>
            </a:pPr>
            <a:r>
              <a:rPr b="0" lang="en-US" sz="2200" spc="-1" strike="noStrike">
                <a:solidFill>
                  <a:srgbClr val="ffffff"/>
                </a:solidFill>
                <a:latin typeface="Corbel"/>
                <a:ea typeface="DejaVu Sans"/>
              </a:rPr>
              <a:t>Resources </a:t>
            </a:r>
            <a:endParaRPr b="0" lang="en-US" sz="2200" spc="-1" strike="noStrike">
              <a:latin typeface="Arial"/>
            </a:endParaRPr>
          </a:p>
          <a:p>
            <a:pPr marL="182880" indent="-18000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Clr>
                <a:srgbClr val="ffffff"/>
              </a:buClr>
              <a:buFont typeface="Wingdings" charset="2"/>
              <a:buChar char=""/>
            </a:pPr>
            <a:r>
              <a:rPr b="0" lang="en-US" sz="2200" spc="-1" strike="noStrike">
                <a:solidFill>
                  <a:srgbClr val="ffffff"/>
                </a:solidFill>
                <a:latin typeface="Corbel"/>
                <a:ea typeface="DejaVu Sans"/>
              </a:rPr>
              <a:t>Subqueries from sql learning</a:t>
            </a:r>
            <a:endParaRPr b="0" lang="en-US" sz="2200" spc="-1" strike="noStrike">
              <a:latin typeface="Arial"/>
            </a:endParaRPr>
          </a:p>
          <a:p>
            <a:pPr marL="182880" indent="-18000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Clr>
                <a:srgbClr val="ffffff"/>
              </a:buClr>
              <a:buFont typeface="Wingdings" charset="2"/>
              <a:buChar char=""/>
            </a:pPr>
            <a:r>
              <a:rPr b="0" lang="en-US" sz="2200" spc="-1" strike="noStrike">
                <a:solidFill>
                  <a:srgbClr val="ffffff"/>
                </a:solidFill>
                <a:latin typeface="Corbel"/>
                <a:ea typeface="DejaVu Sans"/>
              </a:rPr>
              <a:t>Demo using mode or psql or pgadmin4 </a:t>
            </a:r>
            <a:endParaRPr b="0" lang="en-US" sz="2200" spc="-1" strike="noStrike">
              <a:latin typeface="Arial"/>
            </a:endParaRPr>
          </a:p>
          <a:p>
            <a:pPr marL="182880" indent="-18000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Clr>
                <a:srgbClr val="ffffff"/>
              </a:buClr>
              <a:buFont typeface="Wingdings" charset="2"/>
              <a:buChar char=""/>
            </a:pPr>
            <a:r>
              <a:rPr b="0" lang="en-US" sz="2200" spc="-1" strike="noStrike">
                <a:solidFill>
                  <a:srgbClr val="ffffff"/>
                </a:solidFill>
                <a:latin typeface="Corbel"/>
                <a:ea typeface="DejaVu Sans"/>
              </a:rPr>
              <a:t>Datacamp projects 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</a:pPr>
            <a:r>
              <a:rPr b="0" lang="en-US" sz="2200" spc="-1" strike="noStrike">
                <a:solidFill>
                  <a:srgbClr val="ffffff"/>
                </a:solidFill>
                <a:latin typeface="Corbel"/>
                <a:ea typeface="DejaVu Sans"/>
              </a:rPr>
              <a:t>Subquery vs. JOIN | LearnSQL.com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</a:pPr>
            <a:r>
              <a:rPr b="0" lang="en-US" sz="2200" spc="-1" strike="noStrike" u="sng">
                <a:solidFill>
                  <a:srgbClr val="0000ff"/>
                </a:solidFill>
                <a:uFillTx/>
                <a:latin typeface="Corbel"/>
                <a:ea typeface="DejaVu Sans"/>
                <a:hlinkClick r:id="rId1"/>
              </a:rPr>
              <a:t>https://learnsql.com/blog/subquery-vs-join/</a:t>
            </a:r>
            <a:r>
              <a:rPr b="0" lang="en-US" sz="2200" spc="-1" strike="noStrike">
                <a:solidFill>
                  <a:srgbClr val="ffffff"/>
                </a:solidFill>
                <a:latin typeface="Corbel"/>
                <a:ea typeface="DejaVu Sans"/>
              </a:rPr>
              <a:t> </a:t>
            </a:r>
            <a:endParaRPr b="0" lang="en-US" sz="2200" spc="-1" strike="noStrike">
              <a:latin typeface="Arial"/>
            </a:endParaRPr>
          </a:p>
          <a:p>
            <a:pPr marL="182880" indent="-18000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Clr>
                <a:srgbClr val="ffffff"/>
              </a:buClr>
              <a:buFont typeface="Wingdings" charset="2"/>
              <a:buChar char=""/>
            </a:pPr>
            <a:r>
              <a:rPr b="0" lang="en-US" sz="2200" spc="-1" strike="noStrike">
                <a:solidFill>
                  <a:srgbClr val="ffffff"/>
                </a:solidFill>
                <a:latin typeface="Corbel"/>
                <a:ea typeface="DejaVu Sans"/>
              </a:rPr>
              <a:t> 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</a:pPr>
            <a:r>
              <a:rPr b="0" lang="en-US" sz="400" spc="-1" strike="noStrike">
                <a:solidFill>
                  <a:srgbClr val="ffffff"/>
                </a:solidFill>
                <a:latin typeface="Corbel"/>
                <a:ea typeface="DejaVu Sans"/>
              </a:rPr>
              <a:t>SQL for Data Analysis: Subquery vs. CTE | by Aaron Zhu | Towards Data Science</a:t>
            </a:r>
            <a:endParaRPr b="0" lang="en-US" sz="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</a:pPr>
            <a:r>
              <a:rPr b="0" lang="en-US" sz="400" spc="-1" strike="noStrike">
                <a:solidFill>
                  <a:srgbClr val="ffffff"/>
                </a:solidFill>
                <a:latin typeface="Corbel"/>
                <a:ea typeface="DejaVu Sans"/>
              </a:rPr>
              <a:t>https://towardsdatascience.com/sql-for-data-analysis-subquery-vs-cte-699ef629d9eb</a:t>
            </a:r>
            <a:endParaRPr b="0" lang="en-US" sz="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</a:pPr>
            <a:endParaRPr b="0" lang="en-US" sz="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</a:pPr>
            <a:r>
              <a:rPr b="0" lang="en-US" sz="400" spc="-1" strike="noStrike">
                <a:solidFill>
                  <a:srgbClr val="ffffff"/>
                </a:solidFill>
                <a:latin typeface="Corbel"/>
                <a:ea typeface="DejaVu Sans"/>
              </a:rPr>
              <a:t>“</a:t>
            </a:r>
            <a:r>
              <a:rPr b="0" lang="en-US" sz="400" spc="-1" strike="noStrike">
                <a:solidFill>
                  <a:srgbClr val="ffffff"/>
                </a:solidFill>
                <a:latin typeface="Corbel"/>
                <a:ea typeface="DejaVu Sans"/>
              </a:rPr>
              <a:t>Common Table Expression(CTE) in SQL Server” | by Smita Gudale | Medium</a:t>
            </a:r>
            <a:endParaRPr b="0" lang="en-US" sz="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</a:pPr>
            <a:r>
              <a:rPr b="0" lang="en-US" sz="400" spc="-1" strike="noStrike">
                <a:solidFill>
                  <a:srgbClr val="ffffff"/>
                </a:solidFill>
                <a:latin typeface="Corbel"/>
                <a:ea typeface="DejaVu Sans"/>
              </a:rPr>
              <a:t>https://medium.com/@smitagudale712/common-table-expression-cte-in-sql-server-c6dfb8a461ee</a:t>
            </a:r>
            <a:endParaRPr b="0" lang="en-US" sz="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</a:pPr>
            <a:endParaRPr b="0" lang="en-US" sz="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</a:pPr>
            <a:r>
              <a:rPr b="0" lang="en-US" sz="400" spc="-1" strike="noStrike">
                <a:solidFill>
                  <a:srgbClr val="ffffff"/>
                </a:solidFill>
                <a:latin typeface="Corbel"/>
                <a:ea typeface="DejaVu Sans"/>
              </a:rPr>
              <a:t>How to use CTEs in SQL. How to use a Common Table Expression to… | by Jason Lee | Towards Data Science</a:t>
            </a:r>
            <a:endParaRPr b="0" lang="en-US" sz="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</a:pPr>
            <a:r>
              <a:rPr b="0" lang="en-US" sz="400" spc="-1" strike="noStrike">
                <a:solidFill>
                  <a:srgbClr val="ffffff"/>
                </a:solidFill>
                <a:latin typeface="Corbel"/>
                <a:ea typeface="DejaVu Sans"/>
              </a:rPr>
              <a:t>https://towardsdatascience.com/using-ctes-to-improve-sql-queries-dfcb04b7edf0</a:t>
            </a:r>
            <a:endParaRPr b="0" lang="en-US" sz="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</a:pPr>
            <a:endParaRPr b="0" lang="en-US" sz="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</a:pPr>
            <a:r>
              <a:rPr b="0" lang="en-US" sz="400" spc="-1" strike="noStrike">
                <a:solidFill>
                  <a:srgbClr val="ffffff"/>
                </a:solidFill>
                <a:latin typeface="Corbel"/>
                <a:ea typeface="DejaVu Sans"/>
              </a:rPr>
              <a:t>Basic SQL Techniques For Data Analysis | by Ektamanvar | Mar, 2022 | Medium</a:t>
            </a:r>
            <a:endParaRPr b="0" lang="en-US" sz="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</a:pPr>
            <a:r>
              <a:rPr b="0" lang="en-US" sz="400" spc="-1" strike="noStrike">
                <a:solidFill>
                  <a:srgbClr val="ffffff"/>
                </a:solidFill>
                <a:latin typeface="Corbel"/>
                <a:ea typeface="DejaVu Sans"/>
              </a:rPr>
              <a:t>https://ektamanvar23.medium.com/sql-techniques-for-data-analysis-92d85de3c32a</a:t>
            </a:r>
            <a:endParaRPr b="0" lang="en-US" sz="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</a:pPr>
            <a:endParaRPr b="0" lang="en-US" sz="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</a:pPr>
            <a:r>
              <a:rPr b="0" lang="en-US" sz="400" spc="-1" strike="noStrike">
                <a:solidFill>
                  <a:srgbClr val="ffffff"/>
                </a:solidFill>
                <a:latin typeface="Corbel"/>
                <a:ea typeface="DejaVu Sans"/>
              </a:rPr>
              <a:t>Window Functions in SQL: Aggregating Values | by Michael Grogan | Towards Data Science</a:t>
            </a:r>
            <a:endParaRPr b="0" lang="en-US" sz="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</a:pPr>
            <a:r>
              <a:rPr b="0" lang="en-US" sz="400" spc="-1" strike="noStrike">
                <a:solidFill>
                  <a:srgbClr val="ffffff"/>
                </a:solidFill>
                <a:latin typeface="Corbel"/>
                <a:ea typeface="DejaVu Sans"/>
              </a:rPr>
              <a:t>https://towardsdatascience.com/window-functions-in-sql-aggregating-values-278f2bdb545</a:t>
            </a:r>
            <a:endParaRPr b="0" lang="en-US" sz="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</a:pPr>
            <a:endParaRPr b="0" lang="en-US" sz="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</a:pPr>
            <a:r>
              <a:rPr b="0" lang="en-US" sz="400" spc="-1" strike="noStrike">
                <a:solidFill>
                  <a:srgbClr val="ffffff"/>
                </a:solidFill>
                <a:latin typeface="Corbel"/>
                <a:ea typeface="DejaVu Sans"/>
              </a:rPr>
              <a:t>Common Table Expressions: When and How to Use Them | Tutorial by Chartio</a:t>
            </a:r>
            <a:endParaRPr b="0" lang="en-US" sz="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</a:pPr>
            <a:r>
              <a:rPr b="0" lang="en-US" sz="400" spc="-1" strike="noStrike">
                <a:solidFill>
                  <a:srgbClr val="ffffff"/>
                </a:solidFill>
                <a:latin typeface="Corbel"/>
                <a:ea typeface="DejaVu Sans"/>
              </a:rPr>
              <a:t>https://chartio.com/resources/tutorials/using-common-table-expressions/</a:t>
            </a:r>
            <a:endParaRPr b="0" lang="en-US" sz="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</a:pPr>
            <a:endParaRPr b="0" lang="en-US" sz="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</a:pPr>
            <a:r>
              <a:rPr b="0" lang="en-US" sz="400" spc="-1" strike="noStrike">
                <a:solidFill>
                  <a:srgbClr val="ffffff"/>
                </a:solidFill>
                <a:latin typeface="Corbel"/>
                <a:ea typeface="DejaVu Sans"/>
              </a:rPr>
              <a:t>MySQL | Recursive CTE (Common Table Expressions) - GeeksforGeeks</a:t>
            </a:r>
            <a:endParaRPr b="0" lang="en-US" sz="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</a:pPr>
            <a:r>
              <a:rPr b="0" lang="en-US" sz="400" spc="-1" strike="noStrike">
                <a:solidFill>
                  <a:srgbClr val="ffffff"/>
                </a:solidFill>
                <a:latin typeface="Corbel"/>
                <a:ea typeface="DejaVu Sans"/>
              </a:rPr>
              <a:t>https://www.geeksforgeeks.org/mysql-recursive-cte-common-table-expressions/</a:t>
            </a:r>
            <a:endParaRPr b="0" lang="en-US" sz="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</a:pPr>
            <a:endParaRPr b="0" lang="en-US" sz="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</a:pPr>
            <a:r>
              <a:rPr b="0" lang="en-US" sz="400" spc="-1" strike="noStrike">
                <a:solidFill>
                  <a:srgbClr val="ffffff"/>
                </a:solidFill>
                <a:latin typeface="Corbel"/>
                <a:ea typeface="DejaVu Sans"/>
              </a:rPr>
              <a:t>What if ... you had to use parameters in SQL queries - Castor Blog</a:t>
            </a:r>
            <a:endParaRPr b="0" lang="en-US" sz="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</a:pPr>
            <a:r>
              <a:rPr b="0" lang="en-US" sz="400" spc="-1" strike="noStrike" u="sng">
                <a:solidFill>
                  <a:srgbClr val="0000ff"/>
                </a:solidFill>
                <a:uFillTx/>
                <a:latin typeface="Corbel"/>
                <a:ea typeface="DejaVu Sans"/>
                <a:hlinkClick r:id="rId2"/>
              </a:rPr>
              <a:t>https://www.castordoc.com/blog/what-if-you-had-to-use-parameters-in-sql-queries</a:t>
            </a:r>
            <a:r>
              <a:rPr b="0" lang="en-US" sz="2200" spc="-1" strike="noStrike">
                <a:solidFill>
                  <a:srgbClr val="ffffff"/>
                </a:solidFill>
                <a:latin typeface="Corbel"/>
                <a:ea typeface="DejaVu Sans"/>
              </a:rPr>
              <a:t> </a:t>
            </a:r>
            <a:endParaRPr b="0" lang="en-US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1" name="CustomShape 1"/>
          <p:cNvSpPr/>
          <p:nvPr/>
        </p:nvSpPr>
        <p:spPr>
          <a:xfrm>
            <a:off x="1202760" y="284040"/>
            <a:ext cx="9781200" cy="1505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orbel"/>
                <a:ea typeface="DejaVu Sans"/>
              </a:rPr>
              <a:t>Good example </a:t>
            </a:r>
            <a:br/>
            <a:endParaRPr b="0" lang="en-US" sz="1800" spc="-1" strike="noStrike">
              <a:latin typeface="Arial"/>
            </a:endParaRPr>
          </a:p>
        </p:txBody>
      </p:sp>
      <p:sp>
        <p:nvSpPr>
          <p:cNvPr id="1872" name="CustomShape 2"/>
          <p:cNvSpPr/>
          <p:nvPr/>
        </p:nvSpPr>
        <p:spPr>
          <a:xfrm>
            <a:off x="1202760" y="2011680"/>
            <a:ext cx="4771800" cy="420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73" name="CustomShape 3"/>
          <p:cNvSpPr/>
          <p:nvPr/>
        </p:nvSpPr>
        <p:spPr>
          <a:xfrm>
            <a:off x="6216120" y="2011680"/>
            <a:ext cx="4771800" cy="420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874" name="" descr=""/>
          <p:cNvPicPr/>
          <p:nvPr/>
        </p:nvPicPr>
        <p:blipFill>
          <a:blip r:embed="rId1"/>
          <a:stretch/>
        </p:blipFill>
        <p:spPr>
          <a:xfrm>
            <a:off x="799920" y="2624400"/>
            <a:ext cx="10589040" cy="1606680"/>
          </a:xfrm>
          <a:prstGeom prst="rect">
            <a:avLst/>
          </a:prstGeom>
          <a:ln>
            <a:noFill/>
          </a:ln>
        </p:spPr>
      </p:pic>
      <p:sp>
        <p:nvSpPr>
          <p:cNvPr id="1875" name="CustomShape 4"/>
          <p:cNvSpPr/>
          <p:nvPr/>
        </p:nvSpPr>
        <p:spPr>
          <a:xfrm>
            <a:off x="731520" y="5943600"/>
            <a:ext cx="8344080" cy="344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 u="sng">
                <a:solidFill>
                  <a:srgbClr val="0000ff"/>
                </a:solidFill>
                <a:uFillTx/>
                <a:latin typeface="Arial"/>
                <a:ea typeface="DejaVu Sans"/>
                <a:hlinkClick r:id="rId2"/>
              </a:rPr>
              <a:t>https://towardsdatascience.com/using-ctes-to-improve-sql-queries-dfcb04b7edf0</a:t>
            </a:r>
            <a:r>
              <a:rPr b="0" lang="en-US" sz="1800" spc="-1" strike="noStrike">
                <a:solidFill>
                  <a:srgbClr val="6eac1c"/>
                </a:solidFill>
                <a:latin typeface="Arial"/>
                <a:ea typeface="DejaVu Sans"/>
              </a:rPr>
              <a:t> 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9" name="" descr=""/>
          <p:cNvPicPr/>
          <p:nvPr/>
        </p:nvPicPr>
        <p:blipFill>
          <a:blip r:embed="rId1"/>
          <a:stretch/>
        </p:blipFill>
        <p:spPr>
          <a:xfrm>
            <a:off x="3423960" y="1604520"/>
            <a:ext cx="5342040" cy="3976200"/>
          </a:xfrm>
          <a:prstGeom prst="rect">
            <a:avLst/>
          </a:prstGeom>
          <a:ln>
            <a:noFill/>
          </a:ln>
        </p:spPr>
      </p:pic>
      <p:sp>
        <p:nvSpPr>
          <p:cNvPr id="2220" name="CustomShape 1"/>
          <p:cNvSpPr/>
          <p:nvPr/>
        </p:nvSpPr>
        <p:spPr>
          <a:xfrm>
            <a:off x="609480" y="273600"/>
            <a:ext cx="10971360" cy="114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Common Table Expression(CTEs)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221" name="CustomShape 2"/>
          <p:cNvSpPr/>
          <p:nvPr/>
        </p:nvSpPr>
        <p:spPr>
          <a:xfrm>
            <a:off x="2194560" y="5871600"/>
            <a:ext cx="8799480" cy="345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highlight>
                  <a:srgbClr val="ffff00"/>
                </a:highlight>
                <a:latin typeface="Arial"/>
                <a:ea typeface="DejaVu Sans"/>
              </a:rPr>
              <a:t>better when working with large or complex tables that are resource intensive to query.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222" name="CustomShape 3"/>
          <p:cNvSpPr/>
          <p:nvPr/>
        </p:nvSpPr>
        <p:spPr>
          <a:xfrm>
            <a:off x="5669280" y="6492240"/>
            <a:ext cx="2055600" cy="345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highlight>
                  <a:srgbClr val="ffff00"/>
                </a:highlight>
                <a:latin typeface="Arial"/>
                <a:ea typeface="DejaVu Sans"/>
              </a:rPr>
              <a:t>Materialize a view!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3" name="CustomShape 1"/>
          <p:cNvSpPr/>
          <p:nvPr/>
        </p:nvSpPr>
        <p:spPr>
          <a:xfrm>
            <a:off x="1140120" y="1604520"/>
            <a:ext cx="4291200" cy="3976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224" name="" descr=""/>
          <p:cNvPicPr/>
          <p:nvPr/>
        </p:nvPicPr>
        <p:blipFill>
          <a:blip r:embed="rId1"/>
          <a:stretch/>
        </p:blipFill>
        <p:spPr>
          <a:xfrm>
            <a:off x="5577840" y="3383280"/>
            <a:ext cx="6523560" cy="2102040"/>
          </a:xfrm>
          <a:prstGeom prst="rect">
            <a:avLst/>
          </a:prstGeom>
          <a:ln>
            <a:noFill/>
          </a:ln>
        </p:spPr>
      </p:pic>
      <p:sp>
        <p:nvSpPr>
          <p:cNvPr id="2225" name="CustomShape 2"/>
          <p:cNvSpPr/>
          <p:nvPr/>
        </p:nvSpPr>
        <p:spPr>
          <a:xfrm>
            <a:off x="609480" y="273600"/>
            <a:ext cx="10971360" cy="114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How many records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2226" name="" descr=""/>
          <p:cNvPicPr/>
          <p:nvPr/>
        </p:nvPicPr>
        <p:blipFill>
          <a:blip r:embed="rId2"/>
          <a:stretch/>
        </p:blipFill>
        <p:spPr>
          <a:xfrm>
            <a:off x="1817640" y="3108960"/>
            <a:ext cx="3027600" cy="884520"/>
          </a:xfrm>
          <a:prstGeom prst="rect">
            <a:avLst/>
          </a:prstGeom>
          <a:ln>
            <a:noFill/>
          </a:ln>
        </p:spPr>
      </p:pic>
      <p:sp>
        <p:nvSpPr>
          <p:cNvPr id="2227" name="CustomShape 3"/>
          <p:cNvSpPr/>
          <p:nvPr/>
        </p:nvSpPr>
        <p:spPr>
          <a:xfrm>
            <a:off x="6035040" y="2926080"/>
            <a:ext cx="1685520" cy="345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Words in script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228" name="CustomShape 4"/>
          <p:cNvSpPr/>
          <p:nvPr/>
        </p:nvSpPr>
        <p:spPr>
          <a:xfrm>
            <a:off x="9509760" y="2945520"/>
            <a:ext cx="2115000" cy="345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Words in dictionary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229" name="CustomShape 5"/>
          <p:cNvSpPr/>
          <p:nvPr/>
        </p:nvSpPr>
        <p:spPr>
          <a:xfrm>
            <a:off x="6035040" y="5852160"/>
            <a:ext cx="3931560" cy="345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highlight>
                  <a:srgbClr val="ffff00"/>
                </a:highlight>
                <a:latin typeface="Arial"/>
                <a:ea typeface="DejaVu Sans"/>
              </a:rPr>
              <a:t>Join and get the average word length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0" name="" descr=""/>
          <p:cNvPicPr/>
          <p:nvPr/>
        </p:nvPicPr>
        <p:blipFill>
          <a:blip r:embed="rId1"/>
          <a:stretch/>
        </p:blipFill>
        <p:spPr>
          <a:xfrm>
            <a:off x="609120" y="1689840"/>
            <a:ext cx="5353200" cy="1724760"/>
          </a:xfrm>
          <a:prstGeom prst="rect">
            <a:avLst/>
          </a:prstGeom>
          <a:ln>
            <a:noFill/>
          </a:ln>
        </p:spPr>
      </p:pic>
      <p:sp>
        <p:nvSpPr>
          <p:cNvPr id="2231" name="CustomShape 1"/>
          <p:cNvSpPr/>
          <p:nvPr/>
        </p:nvSpPr>
        <p:spPr>
          <a:xfrm>
            <a:off x="609480" y="273600"/>
            <a:ext cx="10971360" cy="114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Alternative solution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2232" name="" descr=""/>
          <p:cNvPicPr/>
          <p:nvPr/>
        </p:nvPicPr>
        <p:blipFill>
          <a:blip r:embed="rId2"/>
          <a:stretch/>
        </p:blipFill>
        <p:spPr>
          <a:xfrm>
            <a:off x="6492240" y="2549160"/>
            <a:ext cx="5353200" cy="1564560"/>
          </a:xfrm>
          <a:prstGeom prst="rect">
            <a:avLst/>
          </a:prstGeom>
          <a:ln>
            <a:noFill/>
          </a:ln>
        </p:spPr>
      </p:pic>
      <p:pic>
        <p:nvPicPr>
          <p:cNvPr id="2233" name="" descr=""/>
          <p:cNvPicPr/>
          <p:nvPr/>
        </p:nvPicPr>
        <p:blipFill>
          <a:blip r:embed="rId3"/>
          <a:stretch/>
        </p:blipFill>
        <p:spPr>
          <a:xfrm>
            <a:off x="609120" y="3718440"/>
            <a:ext cx="5353200" cy="18226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4" name="" descr=""/>
          <p:cNvPicPr/>
          <p:nvPr/>
        </p:nvPicPr>
        <p:blipFill>
          <a:blip r:embed="rId1"/>
          <a:stretch/>
        </p:blipFill>
        <p:spPr>
          <a:xfrm>
            <a:off x="2456640" y="1604520"/>
            <a:ext cx="7276680" cy="3976200"/>
          </a:xfrm>
          <a:prstGeom prst="rect">
            <a:avLst/>
          </a:prstGeom>
          <a:ln>
            <a:noFill/>
          </a:ln>
        </p:spPr>
      </p:pic>
      <p:sp>
        <p:nvSpPr>
          <p:cNvPr id="2235" name="CustomShape 1"/>
          <p:cNvSpPr/>
          <p:nvPr/>
        </p:nvSpPr>
        <p:spPr>
          <a:xfrm>
            <a:off x="609480" y="273600"/>
            <a:ext cx="10971360" cy="114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Spare this – till u identify</a:t>
            </a:r>
            <a:endParaRPr b="0" lang="en-US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6" name="CustomShape 1"/>
          <p:cNvSpPr/>
          <p:nvPr/>
        </p:nvSpPr>
        <p:spPr>
          <a:xfrm>
            <a:off x="609480" y="220680"/>
            <a:ext cx="10970640" cy="1248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Consider adding case statements from SQL intermediate course datacamp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877" name="CustomShape 2"/>
          <p:cNvSpPr/>
          <p:nvPr/>
        </p:nvSpPr>
        <p:spPr>
          <a:xfrm>
            <a:off x="609480" y="1604520"/>
            <a:ext cx="2611080" cy="3975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78" name="CustomShape 3"/>
          <p:cNvSpPr/>
          <p:nvPr/>
        </p:nvSpPr>
        <p:spPr>
          <a:xfrm>
            <a:off x="3353040" y="1604520"/>
            <a:ext cx="2611080" cy="3975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9" name="" descr=""/>
          <p:cNvPicPr/>
          <p:nvPr/>
        </p:nvPicPr>
        <p:blipFill>
          <a:blip r:embed="rId1"/>
          <a:stretch/>
        </p:blipFill>
        <p:spPr>
          <a:xfrm>
            <a:off x="1920240" y="2194560"/>
            <a:ext cx="8685720" cy="3677400"/>
          </a:xfrm>
          <a:prstGeom prst="rect">
            <a:avLst/>
          </a:prstGeom>
          <a:ln>
            <a:noFill/>
          </a:ln>
        </p:spPr>
      </p:pic>
      <p:sp>
        <p:nvSpPr>
          <p:cNvPr id="1880" name="CustomShape 1"/>
          <p:cNvSpPr/>
          <p:nvPr/>
        </p:nvSpPr>
        <p:spPr>
          <a:xfrm>
            <a:off x="609480" y="273600"/>
            <a:ext cx="10971000" cy="114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U ORDER – planner optimizes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881" name="CustomShape 2"/>
          <p:cNvSpPr/>
          <p:nvPr/>
        </p:nvSpPr>
        <p:spPr>
          <a:xfrm>
            <a:off x="10232280" y="6099840"/>
            <a:ext cx="1746360" cy="392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hi-IN" sz="1800" spc="-1" strike="noStrike">
                <a:solidFill>
                  <a:srgbClr val="000000"/>
                </a:solidFill>
                <a:highlight>
                  <a:srgbClr val="ffff00"/>
                </a:highlight>
                <a:latin typeface="Arial"/>
                <a:cs typeface="DejaVu Sans"/>
              </a:rPr>
              <a:t>لو خنقته - هيخنقك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CustomShape 1"/>
          <p:cNvSpPr/>
          <p:nvPr/>
        </p:nvSpPr>
        <p:spPr>
          <a:xfrm>
            <a:off x="609480" y="273600"/>
            <a:ext cx="10970280" cy="114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Joins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1883" name="" descr=""/>
          <p:cNvPicPr/>
          <p:nvPr/>
        </p:nvPicPr>
        <p:blipFill>
          <a:blip r:embed="rId1"/>
          <a:stretch/>
        </p:blipFill>
        <p:spPr>
          <a:xfrm>
            <a:off x="609120" y="1758960"/>
            <a:ext cx="5352120" cy="3666240"/>
          </a:xfrm>
          <a:prstGeom prst="rect">
            <a:avLst/>
          </a:prstGeom>
          <a:ln>
            <a:noFill/>
          </a:ln>
        </p:spPr>
      </p:pic>
      <p:pic>
        <p:nvPicPr>
          <p:cNvPr id="1884" name="" descr=""/>
          <p:cNvPicPr/>
          <p:nvPr/>
        </p:nvPicPr>
        <p:blipFill>
          <a:blip r:embed="rId2"/>
          <a:stretch/>
        </p:blipFill>
        <p:spPr>
          <a:xfrm>
            <a:off x="6231600" y="1998000"/>
            <a:ext cx="5352120" cy="3188160"/>
          </a:xfrm>
          <a:prstGeom prst="rect">
            <a:avLst/>
          </a:prstGeom>
          <a:ln>
            <a:noFill/>
          </a:ln>
        </p:spPr>
      </p:pic>
      <p:sp>
        <p:nvSpPr>
          <p:cNvPr id="1885" name="CustomShape 2"/>
          <p:cNvSpPr/>
          <p:nvPr/>
        </p:nvSpPr>
        <p:spPr>
          <a:xfrm>
            <a:off x="6400800" y="6126480"/>
            <a:ext cx="1851840" cy="344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highlight>
                  <a:srgbClr val="ffff00"/>
                </a:highlight>
                <a:latin typeface="Arial"/>
                <a:ea typeface="DejaVu Sans"/>
              </a:rPr>
              <a:t>Which join type?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6" name="" descr=""/>
          <p:cNvPicPr/>
          <p:nvPr/>
        </p:nvPicPr>
        <p:blipFill>
          <a:blip r:embed="rId1"/>
          <a:stretch/>
        </p:blipFill>
        <p:spPr>
          <a:xfrm>
            <a:off x="4300920" y="1604520"/>
            <a:ext cx="3587040" cy="3975120"/>
          </a:xfrm>
          <a:prstGeom prst="rect">
            <a:avLst/>
          </a:prstGeom>
          <a:ln>
            <a:noFill/>
          </a:ln>
        </p:spPr>
      </p:pic>
      <p:sp>
        <p:nvSpPr>
          <p:cNvPr id="1887" name="CustomShape 1"/>
          <p:cNvSpPr/>
          <p:nvPr/>
        </p:nvSpPr>
        <p:spPr>
          <a:xfrm>
            <a:off x="609480" y="273600"/>
            <a:ext cx="10970280" cy="114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Solution</a:t>
            </a:r>
            <a:endParaRPr b="0" lang="en-US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8" name="" descr=""/>
          <p:cNvPicPr/>
          <p:nvPr/>
        </p:nvPicPr>
        <p:blipFill>
          <a:blip r:embed="rId1"/>
          <a:stretch/>
        </p:blipFill>
        <p:spPr>
          <a:xfrm>
            <a:off x="1597680" y="1604160"/>
            <a:ext cx="3375000" cy="1894680"/>
          </a:xfrm>
          <a:prstGeom prst="rect">
            <a:avLst/>
          </a:prstGeom>
          <a:ln>
            <a:noFill/>
          </a:ln>
        </p:spPr>
      </p:pic>
      <p:pic>
        <p:nvPicPr>
          <p:cNvPr id="1889" name="" descr=""/>
          <p:cNvPicPr/>
          <p:nvPr/>
        </p:nvPicPr>
        <p:blipFill>
          <a:blip r:embed="rId2"/>
          <a:stretch/>
        </p:blipFill>
        <p:spPr>
          <a:xfrm>
            <a:off x="7538040" y="1604160"/>
            <a:ext cx="2739240" cy="1894680"/>
          </a:xfrm>
          <a:prstGeom prst="rect">
            <a:avLst/>
          </a:prstGeom>
          <a:ln>
            <a:noFill/>
          </a:ln>
        </p:spPr>
      </p:pic>
      <p:pic>
        <p:nvPicPr>
          <p:cNvPr id="1890" name="" descr=""/>
          <p:cNvPicPr/>
          <p:nvPr/>
        </p:nvPicPr>
        <p:blipFill>
          <a:blip r:embed="rId3"/>
          <a:stretch/>
        </p:blipFill>
        <p:spPr>
          <a:xfrm>
            <a:off x="2869200" y="3681720"/>
            <a:ext cx="6450120" cy="1894680"/>
          </a:xfrm>
          <a:prstGeom prst="rect">
            <a:avLst/>
          </a:prstGeom>
          <a:ln>
            <a:noFill/>
          </a:ln>
        </p:spPr>
      </p:pic>
      <p:sp>
        <p:nvSpPr>
          <p:cNvPr id="1891" name="CustomShape 1"/>
          <p:cNvSpPr/>
          <p:nvPr/>
        </p:nvSpPr>
        <p:spPr>
          <a:xfrm>
            <a:off x="609480" y="273600"/>
            <a:ext cx="10970280" cy="114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How to join?</a:t>
            </a:r>
            <a:endParaRPr b="0" lang="en-US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2" name="" descr=""/>
          <p:cNvPicPr/>
          <p:nvPr/>
        </p:nvPicPr>
        <p:blipFill>
          <a:blip r:embed="rId1"/>
          <a:stretch/>
        </p:blipFill>
        <p:spPr>
          <a:xfrm>
            <a:off x="1597680" y="1604160"/>
            <a:ext cx="3375000" cy="1894680"/>
          </a:xfrm>
          <a:prstGeom prst="rect">
            <a:avLst/>
          </a:prstGeom>
          <a:ln>
            <a:noFill/>
          </a:ln>
        </p:spPr>
      </p:pic>
      <p:pic>
        <p:nvPicPr>
          <p:cNvPr id="1893" name="" descr=""/>
          <p:cNvPicPr/>
          <p:nvPr/>
        </p:nvPicPr>
        <p:blipFill>
          <a:blip r:embed="rId2"/>
          <a:stretch/>
        </p:blipFill>
        <p:spPr>
          <a:xfrm>
            <a:off x="7538040" y="1604160"/>
            <a:ext cx="2739240" cy="1894680"/>
          </a:xfrm>
          <a:prstGeom prst="rect">
            <a:avLst/>
          </a:prstGeom>
          <a:ln>
            <a:noFill/>
          </a:ln>
        </p:spPr>
      </p:pic>
      <p:pic>
        <p:nvPicPr>
          <p:cNvPr id="1894" name="" descr=""/>
          <p:cNvPicPr/>
          <p:nvPr/>
        </p:nvPicPr>
        <p:blipFill>
          <a:blip r:embed="rId3"/>
          <a:stretch/>
        </p:blipFill>
        <p:spPr>
          <a:xfrm>
            <a:off x="3833640" y="3681720"/>
            <a:ext cx="4942440" cy="2625480"/>
          </a:xfrm>
          <a:prstGeom prst="rect">
            <a:avLst/>
          </a:prstGeom>
          <a:ln>
            <a:noFill/>
          </a:ln>
        </p:spPr>
      </p:pic>
      <p:sp>
        <p:nvSpPr>
          <p:cNvPr id="1895" name="CustomShape 1"/>
          <p:cNvSpPr/>
          <p:nvPr/>
        </p:nvSpPr>
        <p:spPr>
          <a:xfrm>
            <a:off x="609480" y="273600"/>
            <a:ext cx="10970280" cy="114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Solution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896" name="CustomShape 2"/>
          <p:cNvSpPr/>
          <p:nvPr/>
        </p:nvSpPr>
        <p:spPr>
          <a:xfrm>
            <a:off x="9235440" y="6217920"/>
            <a:ext cx="1839600" cy="344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highlight>
                  <a:srgbClr val="ffff00"/>
                </a:highlight>
                <a:latin typeface="Arial"/>
                <a:ea typeface="DejaVu Sans"/>
              </a:rPr>
              <a:t>Other solutions?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7" name="" descr=""/>
          <p:cNvPicPr/>
          <p:nvPr/>
        </p:nvPicPr>
        <p:blipFill>
          <a:blip r:embed="rId1"/>
          <a:stretch/>
        </p:blipFill>
        <p:spPr>
          <a:xfrm>
            <a:off x="144360" y="2651760"/>
            <a:ext cx="5340960" cy="2837520"/>
          </a:xfrm>
          <a:prstGeom prst="rect">
            <a:avLst/>
          </a:prstGeom>
          <a:ln>
            <a:noFill/>
          </a:ln>
        </p:spPr>
      </p:pic>
      <p:sp>
        <p:nvSpPr>
          <p:cNvPr id="1898" name="CustomShape 1"/>
          <p:cNvSpPr/>
          <p:nvPr/>
        </p:nvSpPr>
        <p:spPr>
          <a:xfrm>
            <a:off x="609480" y="273600"/>
            <a:ext cx="10970280" cy="114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Using?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899" name="CustomShape 2"/>
          <p:cNvSpPr/>
          <p:nvPr/>
        </p:nvSpPr>
        <p:spPr>
          <a:xfrm>
            <a:off x="6492240" y="6126480"/>
            <a:ext cx="1813680" cy="344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highlight>
                  <a:srgbClr val="ffff00"/>
                </a:highlight>
                <a:latin typeface="Arial"/>
                <a:ea typeface="DejaVu Sans"/>
              </a:rPr>
              <a:t>When will it fail?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900" name="" descr=""/>
          <p:cNvPicPr/>
          <p:nvPr/>
        </p:nvPicPr>
        <p:blipFill>
          <a:blip r:embed="rId2"/>
          <a:stretch/>
        </p:blipFill>
        <p:spPr>
          <a:xfrm>
            <a:off x="5943600" y="2651760"/>
            <a:ext cx="5855760" cy="2742120"/>
          </a:xfrm>
          <a:prstGeom prst="rect">
            <a:avLst/>
          </a:prstGeom>
          <a:ln>
            <a:noFill/>
          </a:ln>
        </p:spPr>
      </p:pic>
      <p:sp>
        <p:nvSpPr>
          <p:cNvPr id="1901" name="CustomShape 3"/>
          <p:cNvSpPr/>
          <p:nvPr/>
        </p:nvSpPr>
        <p:spPr>
          <a:xfrm>
            <a:off x="609480" y="273600"/>
            <a:ext cx="10971000" cy="114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2" name="" descr=""/>
          <p:cNvPicPr/>
          <p:nvPr/>
        </p:nvPicPr>
        <p:blipFill>
          <a:blip r:embed="rId1"/>
          <a:stretch/>
        </p:blipFill>
        <p:spPr>
          <a:xfrm>
            <a:off x="609120" y="2170440"/>
            <a:ext cx="5352120" cy="2842920"/>
          </a:xfrm>
          <a:prstGeom prst="rect">
            <a:avLst/>
          </a:prstGeom>
          <a:ln>
            <a:noFill/>
          </a:ln>
        </p:spPr>
      </p:pic>
      <p:sp>
        <p:nvSpPr>
          <p:cNvPr id="1903" name="CustomShape 1"/>
          <p:cNvSpPr/>
          <p:nvPr/>
        </p:nvSpPr>
        <p:spPr>
          <a:xfrm>
            <a:off x="609480" y="273600"/>
            <a:ext cx="10970280" cy="114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Using?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904" name="CustomShape 2"/>
          <p:cNvSpPr/>
          <p:nvPr/>
        </p:nvSpPr>
        <p:spPr>
          <a:xfrm>
            <a:off x="6492240" y="6126480"/>
            <a:ext cx="1813680" cy="344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highlight>
                  <a:srgbClr val="ffff00"/>
                </a:highlight>
                <a:latin typeface="Arial"/>
                <a:ea typeface="DejaVu Sans"/>
              </a:rPr>
              <a:t>When will it fail?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905" name="CustomShape 3"/>
          <p:cNvSpPr/>
          <p:nvPr/>
        </p:nvSpPr>
        <p:spPr>
          <a:xfrm>
            <a:off x="8918280" y="5873760"/>
            <a:ext cx="1871640" cy="344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Different spelling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906" name="" descr=""/>
          <p:cNvPicPr/>
          <p:nvPr/>
        </p:nvPicPr>
        <p:blipFill>
          <a:blip r:embed="rId2"/>
          <a:stretch/>
        </p:blipFill>
        <p:spPr>
          <a:xfrm>
            <a:off x="6309360" y="2194560"/>
            <a:ext cx="5855760" cy="27421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7" name="" descr=""/>
          <p:cNvPicPr/>
          <p:nvPr/>
        </p:nvPicPr>
        <p:blipFill>
          <a:blip r:embed="rId1"/>
          <a:stretch/>
        </p:blipFill>
        <p:spPr>
          <a:xfrm>
            <a:off x="609120" y="1721160"/>
            <a:ext cx="5352120" cy="3741840"/>
          </a:xfrm>
          <a:prstGeom prst="rect">
            <a:avLst/>
          </a:prstGeom>
          <a:ln>
            <a:noFill/>
          </a:ln>
        </p:spPr>
      </p:pic>
      <p:sp>
        <p:nvSpPr>
          <p:cNvPr id="1908" name="CustomShape 1"/>
          <p:cNvSpPr/>
          <p:nvPr/>
        </p:nvSpPr>
        <p:spPr>
          <a:xfrm>
            <a:off x="609480" y="273600"/>
            <a:ext cx="10970280" cy="114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ffffff"/>
                </a:solidFill>
                <a:latin typeface="Arial"/>
                <a:ea typeface="DejaVu Sans"/>
              </a:rPr>
              <a:t>How to get there?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909" name="CustomShape 2"/>
          <p:cNvSpPr/>
          <p:nvPr/>
        </p:nvSpPr>
        <p:spPr>
          <a:xfrm>
            <a:off x="6035040" y="3931920"/>
            <a:ext cx="912240" cy="363600"/>
          </a:xfrm>
          <a:custGeom>
            <a:avLst/>
            <a:gdLst/>
            <a:ahLst/>
            <a:rect l="l" t="t" r="r" b="b"/>
            <a:pathLst>
              <a:path w="2542" h="1018">
                <a:moveTo>
                  <a:pt x="0" y="254"/>
                </a:moveTo>
                <a:lnTo>
                  <a:pt x="1905" y="254"/>
                </a:lnTo>
                <a:lnTo>
                  <a:pt x="1905" y="0"/>
                </a:lnTo>
                <a:lnTo>
                  <a:pt x="2541" y="508"/>
                </a:lnTo>
                <a:lnTo>
                  <a:pt x="1905" y="1017"/>
                </a:lnTo>
                <a:lnTo>
                  <a:pt x="1905" y="762"/>
                </a:lnTo>
                <a:lnTo>
                  <a:pt x="0" y="762"/>
                </a:lnTo>
                <a:lnTo>
                  <a:pt x="0" y="254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1910" name="" descr=""/>
          <p:cNvPicPr/>
          <p:nvPr/>
        </p:nvPicPr>
        <p:blipFill>
          <a:blip r:embed="rId2"/>
          <a:stretch/>
        </p:blipFill>
        <p:spPr>
          <a:xfrm>
            <a:off x="7054920" y="1604520"/>
            <a:ext cx="3705840" cy="39751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2" name="CustomShape 1"/>
          <p:cNvSpPr/>
          <p:nvPr/>
        </p:nvSpPr>
        <p:spPr>
          <a:xfrm>
            <a:off x="1202760" y="284040"/>
            <a:ext cx="9781200" cy="1505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85000"/>
              </a:lnSpc>
            </a:pPr>
            <a:r>
              <a:rPr b="0" lang="en-US" sz="4000" spc="-1" strike="noStrike" cap="all">
                <a:solidFill>
                  <a:srgbClr val="ffffff"/>
                </a:solidFill>
                <a:latin typeface="Corbel"/>
                <a:ea typeface="DejaVu Sans"/>
              </a:rPr>
              <a:t>Data Analyst Nanodegree</a:t>
            </a:r>
            <a:br/>
            <a:endParaRPr b="0" lang="en-US" sz="4000" spc="-1" strike="noStrike">
              <a:latin typeface="Arial"/>
            </a:endParaRPr>
          </a:p>
        </p:txBody>
      </p:sp>
      <p:sp>
        <p:nvSpPr>
          <p:cNvPr id="1843" name="CustomShape 2"/>
          <p:cNvSpPr/>
          <p:nvPr/>
        </p:nvSpPr>
        <p:spPr>
          <a:xfrm>
            <a:off x="1202760" y="2011680"/>
            <a:ext cx="9781200" cy="420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tabLst>
                <a:tab algn="l" pos="0"/>
              </a:tabLst>
            </a:pPr>
            <a:r>
              <a:rPr b="1" lang="en-US" sz="3200" spc="-1" strike="noStrike">
                <a:solidFill>
                  <a:srgbClr val="ffffff"/>
                </a:solidFill>
                <a:latin typeface="Corbel"/>
                <a:ea typeface="DejaVu Sans"/>
              </a:rPr>
              <a:t>Session 2 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tabLst>
                <a:tab algn="l" pos="0"/>
              </a:tabLst>
            </a:pPr>
            <a:r>
              <a:rPr b="1" lang="en-US" sz="2200" spc="-1" strike="noStrike">
                <a:solidFill>
                  <a:srgbClr val="ffffff"/>
                </a:solidFill>
                <a:latin typeface="Corbel"/>
                <a:ea typeface="DejaVu Sans"/>
              </a:rPr>
              <a:t>Conducted by:  Hamza</a:t>
            </a:r>
            <a:endParaRPr b="0" lang="en-US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1" name="" descr=""/>
          <p:cNvPicPr/>
          <p:nvPr/>
        </p:nvPicPr>
        <p:blipFill>
          <a:blip r:embed="rId1"/>
          <a:stretch/>
        </p:blipFill>
        <p:spPr>
          <a:xfrm>
            <a:off x="1182960" y="1604160"/>
            <a:ext cx="3457440" cy="2417040"/>
          </a:xfrm>
          <a:prstGeom prst="rect">
            <a:avLst/>
          </a:prstGeom>
          <a:ln>
            <a:noFill/>
          </a:ln>
        </p:spPr>
      </p:pic>
      <p:sp>
        <p:nvSpPr>
          <p:cNvPr id="1912" name="CustomShape 1"/>
          <p:cNvSpPr/>
          <p:nvPr/>
        </p:nvSpPr>
        <p:spPr>
          <a:xfrm>
            <a:off x="609480" y="273600"/>
            <a:ext cx="10970280" cy="114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ffffff"/>
                </a:solidFill>
                <a:latin typeface="Arial"/>
                <a:ea typeface="DejaVu Sans"/>
              </a:rPr>
              <a:t>Solution 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913" name="CustomShape 2"/>
          <p:cNvSpPr/>
          <p:nvPr/>
        </p:nvSpPr>
        <p:spPr>
          <a:xfrm>
            <a:off x="5029200" y="2651760"/>
            <a:ext cx="2100960" cy="729360"/>
          </a:xfrm>
          <a:custGeom>
            <a:avLst/>
            <a:gdLst/>
            <a:ahLst/>
            <a:rect l="l" t="t" r="r" b="b"/>
            <a:pathLst>
              <a:path w="5844" h="2034">
                <a:moveTo>
                  <a:pt x="0" y="508"/>
                </a:moveTo>
                <a:lnTo>
                  <a:pt x="4382" y="508"/>
                </a:lnTo>
                <a:lnTo>
                  <a:pt x="4382" y="0"/>
                </a:lnTo>
                <a:lnTo>
                  <a:pt x="5843" y="1016"/>
                </a:lnTo>
                <a:lnTo>
                  <a:pt x="4382" y="2033"/>
                </a:lnTo>
                <a:lnTo>
                  <a:pt x="4382" y="1524"/>
                </a:lnTo>
                <a:lnTo>
                  <a:pt x="0" y="1524"/>
                </a:lnTo>
                <a:lnTo>
                  <a:pt x="0" y="508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1914" name="" descr=""/>
          <p:cNvPicPr/>
          <p:nvPr/>
        </p:nvPicPr>
        <p:blipFill>
          <a:blip r:embed="rId2"/>
          <a:stretch/>
        </p:blipFill>
        <p:spPr>
          <a:xfrm>
            <a:off x="3017520" y="4257720"/>
            <a:ext cx="5352120" cy="1866600"/>
          </a:xfrm>
          <a:prstGeom prst="rect">
            <a:avLst/>
          </a:prstGeom>
          <a:ln>
            <a:noFill/>
          </a:ln>
        </p:spPr>
      </p:pic>
      <p:sp>
        <p:nvSpPr>
          <p:cNvPr id="1915" name="CustomShape 3"/>
          <p:cNvSpPr/>
          <p:nvPr/>
        </p:nvSpPr>
        <p:spPr>
          <a:xfrm>
            <a:off x="10058400" y="5505840"/>
            <a:ext cx="2028600" cy="344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highlight>
                  <a:srgbClr val="ffff00"/>
                </a:highlight>
                <a:latin typeface="Arial"/>
                <a:ea typeface="DejaVu Sans"/>
              </a:rPr>
              <a:t>Anything missing?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916" name="" descr=""/>
          <p:cNvPicPr/>
          <p:nvPr/>
        </p:nvPicPr>
        <p:blipFill>
          <a:blip r:embed="rId3"/>
          <a:stretch/>
        </p:blipFill>
        <p:spPr>
          <a:xfrm>
            <a:off x="7924320" y="1645920"/>
            <a:ext cx="2772000" cy="2385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7" name="CustomShape 1"/>
          <p:cNvSpPr/>
          <p:nvPr/>
        </p:nvSpPr>
        <p:spPr>
          <a:xfrm>
            <a:off x="609480" y="273600"/>
            <a:ext cx="10970280" cy="114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ffffff"/>
                </a:solidFill>
                <a:latin typeface="Arial"/>
                <a:ea typeface="DejaVu Sans"/>
              </a:rPr>
              <a:t>Self-join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1918" name="" descr=""/>
          <p:cNvPicPr/>
          <p:nvPr/>
        </p:nvPicPr>
        <p:blipFill>
          <a:blip r:embed="rId1"/>
          <a:stretch/>
        </p:blipFill>
        <p:spPr>
          <a:xfrm>
            <a:off x="609120" y="1760040"/>
            <a:ext cx="5352120" cy="3664080"/>
          </a:xfrm>
          <a:prstGeom prst="rect">
            <a:avLst/>
          </a:prstGeom>
          <a:ln>
            <a:noFill/>
          </a:ln>
        </p:spPr>
      </p:pic>
      <p:pic>
        <p:nvPicPr>
          <p:cNvPr id="1919" name="" descr=""/>
          <p:cNvPicPr/>
          <p:nvPr/>
        </p:nvPicPr>
        <p:blipFill>
          <a:blip r:embed="rId2"/>
          <a:stretch/>
        </p:blipFill>
        <p:spPr>
          <a:xfrm>
            <a:off x="6231600" y="1675080"/>
            <a:ext cx="5352120" cy="3717720"/>
          </a:xfrm>
          <a:prstGeom prst="rect">
            <a:avLst/>
          </a:prstGeom>
          <a:ln>
            <a:noFill/>
          </a:ln>
        </p:spPr>
      </p:pic>
      <p:sp>
        <p:nvSpPr>
          <p:cNvPr id="1920" name="CustomShape 2"/>
          <p:cNvSpPr/>
          <p:nvPr/>
        </p:nvSpPr>
        <p:spPr>
          <a:xfrm>
            <a:off x="4663440" y="5943600"/>
            <a:ext cx="1535040" cy="344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c9211e"/>
                </a:solidFill>
                <a:highlight>
                  <a:srgbClr val="ffff00"/>
                </a:highlight>
                <a:latin typeface="Arial"/>
                <a:ea typeface="DejaVu Sans"/>
              </a:rPr>
              <a:t>No repetition!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1" name="" descr=""/>
          <p:cNvPicPr/>
          <p:nvPr/>
        </p:nvPicPr>
        <p:blipFill>
          <a:blip r:embed="rId1"/>
          <a:stretch/>
        </p:blipFill>
        <p:spPr>
          <a:xfrm>
            <a:off x="609120" y="2027520"/>
            <a:ext cx="5352120" cy="3128760"/>
          </a:xfrm>
          <a:prstGeom prst="rect">
            <a:avLst/>
          </a:prstGeom>
          <a:ln>
            <a:noFill/>
          </a:ln>
        </p:spPr>
      </p:pic>
      <p:pic>
        <p:nvPicPr>
          <p:cNvPr id="1922" name="" descr=""/>
          <p:cNvPicPr/>
          <p:nvPr/>
        </p:nvPicPr>
        <p:blipFill>
          <a:blip r:embed="rId2"/>
          <a:stretch/>
        </p:blipFill>
        <p:spPr>
          <a:xfrm>
            <a:off x="6992640" y="1604520"/>
            <a:ext cx="3830040" cy="3975120"/>
          </a:xfrm>
          <a:prstGeom prst="rect">
            <a:avLst/>
          </a:prstGeom>
          <a:ln>
            <a:noFill/>
          </a:ln>
        </p:spPr>
      </p:pic>
      <p:sp>
        <p:nvSpPr>
          <p:cNvPr id="1923" name="CustomShape 1"/>
          <p:cNvSpPr/>
          <p:nvPr/>
        </p:nvSpPr>
        <p:spPr>
          <a:xfrm>
            <a:off x="609480" y="273600"/>
            <a:ext cx="10970280" cy="114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ffffff"/>
                </a:solidFill>
                <a:latin typeface="Arial"/>
                <a:ea typeface="DejaVu Sans"/>
              </a:rPr>
              <a:t>Which join?</a:t>
            </a:r>
            <a:endParaRPr b="0" lang="en-US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4" name="" descr=""/>
          <p:cNvPicPr/>
          <p:nvPr/>
        </p:nvPicPr>
        <p:blipFill>
          <a:blip r:embed="rId1"/>
          <a:stretch/>
        </p:blipFill>
        <p:spPr>
          <a:xfrm>
            <a:off x="4874040" y="1604520"/>
            <a:ext cx="2440440" cy="3975120"/>
          </a:xfrm>
          <a:prstGeom prst="rect">
            <a:avLst/>
          </a:prstGeom>
          <a:ln>
            <a:noFill/>
          </a:ln>
        </p:spPr>
      </p:pic>
      <p:sp>
        <p:nvSpPr>
          <p:cNvPr id="1925" name="CustomShape 1"/>
          <p:cNvSpPr/>
          <p:nvPr/>
        </p:nvSpPr>
        <p:spPr>
          <a:xfrm>
            <a:off x="609480" y="273600"/>
            <a:ext cx="10970280" cy="114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ffffff"/>
                </a:solidFill>
                <a:latin typeface="Arial"/>
                <a:ea typeface="DejaVu Sans"/>
              </a:rPr>
              <a:t>Solution</a:t>
            </a:r>
            <a:endParaRPr b="0" lang="en-US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6" name="" descr=""/>
          <p:cNvPicPr/>
          <p:nvPr/>
        </p:nvPicPr>
        <p:blipFill>
          <a:blip r:embed="rId1"/>
          <a:stretch/>
        </p:blipFill>
        <p:spPr>
          <a:xfrm>
            <a:off x="3875400" y="1604520"/>
            <a:ext cx="4438080" cy="3975120"/>
          </a:xfrm>
          <a:prstGeom prst="rect">
            <a:avLst/>
          </a:prstGeom>
          <a:ln>
            <a:noFill/>
          </a:ln>
        </p:spPr>
      </p:pic>
      <p:sp>
        <p:nvSpPr>
          <p:cNvPr id="1927" name="CustomShape 1"/>
          <p:cNvSpPr/>
          <p:nvPr/>
        </p:nvSpPr>
        <p:spPr>
          <a:xfrm>
            <a:off x="609480" y="273600"/>
            <a:ext cx="10970280" cy="114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28" name="CustomShape 2"/>
          <p:cNvSpPr/>
          <p:nvPr/>
        </p:nvSpPr>
        <p:spPr>
          <a:xfrm>
            <a:off x="5669280" y="6145920"/>
            <a:ext cx="1966320" cy="344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highlight>
                  <a:srgbClr val="ffff00"/>
                </a:highlight>
                <a:latin typeface="Arial"/>
                <a:ea typeface="DejaVu Sans"/>
              </a:rPr>
              <a:t>Notice the NULLs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9" name="" descr=""/>
          <p:cNvPicPr/>
          <p:nvPr/>
        </p:nvPicPr>
        <p:blipFill>
          <a:blip r:embed="rId1"/>
          <a:stretch/>
        </p:blipFill>
        <p:spPr>
          <a:xfrm>
            <a:off x="4623120" y="1604520"/>
            <a:ext cx="2942640" cy="3975120"/>
          </a:xfrm>
          <a:prstGeom prst="rect">
            <a:avLst/>
          </a:prstGeom>
          <a:ln>
            <a:noFill/>
          </a:ln>
        </p:spPr>
      </p:pic>
      <p:sp>
        <p:nvSpPr>
          <p:cNvPr id="1930" name="CustomShape 1"/>
          <p:cNvSpPr/>
          <p:nvPr/>
        </p:nvSpPr>
        <p:spPr>
          <a:xfrm>
            <a:off x="609480" y="273600"/>
            <a:ext cx="10970280" cy="114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Familiar?</a:t>
            </a:r>
            <a:endParaRPr b="0" lang="en-US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CustomShape 1"/>
          <p:cNvSpPr/>
          <p:nvPr/>
        </p:nvSpPr>
        <p:spPr>
          <a:xfrm>
            <a:off x="609480" y="273600"/>
            <a:ext cx="10970280" cy="114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ffffff"/>
                </a:solidFill>
                <a:latin typeface="Arial"/>
                <a:ea typeface="DejaVu Sans"/>
              </a:rPr>
              <a:t>What to expect?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1932" name="" descr=""/>
          <p:cNvPicPr/>
          <p:nvPr/>
        </p:nvPicPr>
        <p:blipFill>
          <a:blip r:embed="rId1"/>
          <a:stretch/>
        </p:blipFill>
        <p:spPr>
          <a:xfrm>
            <a:off x="721080" y="1604520"/>
            <a:ext cx="5128560" cy="3975120"/>
          </a:xfrm>
          <a:prstGeom prst="rect">
            <a:avLst/>
          </a:prstGeom>
          <a:ln>
            <a:noFill/>
          </a:ln>
        </p:spPr>
      </p:pic>
      <p:sp>
        <p:nvSpPr>
          <p:cNvPr id="1933" name="CustomShape 2"/>
          <p:cNvSpPr/>
          <p:nvPr/>
        </p:nvSpPr>
        <p:spPr>
          <a:xfrm>
            <a:off x="6231960" y="1604520"/>
            <a:ext cx="5352120" cy="3975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1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How many columns?</a:t>
            </a:r>
            <a:br/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rows?</a:t>
            </a:r>
            <a:br/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NULLs?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</a:pP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4" name="" descr=""/>
          <p:cNvPicPr/>
          <p:nvPr/>
        </p:nvPicPr>
        <p:blipFill>
          <a:blip r:embed="rId1"/>
          <a:stretch/>
        </p:blipFill>
        <p:spPr>
          <a:xfrm>
            <a:off x="609120" y="1751400"/>
            <a:ext cx="5353200" cy="3682080"/>
          </a:xfrm>
          <a:prstGeom prst="rect">
            <a:avLst/>
          </a:prstGeom>
          <a:ln>
            <a:noFill/>
          </a:ln>
        </p:spPr>
      </p:pic>
      <p:sp>
        <p:nvSpPr>
          <p:cNvPr id="1935" name="CustomShape 1"/>
          <p:cNvSpPr/>
          <p:nvPr/>
        </p:nvSpPr>
        <p:spPr>
          <a:xfrm>
            <a:off x="609480" y="273600"/>
            <a:ext cx="10970280" cy="114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36" name="CustomShape 2"/>
          <p:cNvSpPr/>
          <p:nvPr/>
        </p:nvSpPr>
        <p:spPr>
          <a:xfrm>
            <a:off x="609480" y="273600"/>
            <a:ext cx="10971360" cy="114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FULL JOIN = FULL OUTER JOIN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1937" name="" descr=""/>
          <p:cNvPicPr/>
          <p:nvPr/>
        </p:nvPicPr>
        <p:blipFill>
          <a:blip r:embed="rId2"/>
          <a:stretch/>
        </p:blipFill>
        <p:spPr>
          <a:xfrm>
            <a:off x="6231600" y="1996200"/>
            <a:ext cx="5353200" cy="31924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CustomShape 1"/>
          <p:cNvSpPr/>
          <p:nvPr/>
        </p:nvSpPr>
        <p:spPr>
          <a:xfrm>
            <a:off x="609480" y="273600"/>
            <a:ext cx="10970280" cy="114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ffffff"/>
                </a:solidFill>
                <a:latin typeface="Arial"/>
                <a:ea typeface="DejaVu Sans"/>
              </a:rPr>
              <a:t>Full join?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939" name="CustomShape 2"/>
          <p:cNvSpPr/>
          <p:nvPr/>
        </p:nvSpPr>
        <p:spPr>
          <a:xfrm>
            <a:off x="609480" y="1604520"/>
            <a:ext cx="10970280" cy="3975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940" name="" descr=""/>
          <p:cNvPicPr/>
          <p:nvPr/>
        </p:nvPicPr>
        <p:blipFill>
          <a:blip r:embed="rId1"/>
          <a:stretch/>
        </p:blipFill>
        <p:spPr>
          <a:xfrm>
            <a:off x="1597680" y="1604520"/>
            <a:ext cx="3375000" cy="1894680"/>
          </a:xfrm>
          <a:prstGeom prst="rect">
            <a:avLst/>
          </a:prstGeom>
          <a:ln>
            <a:noFill/>
          </a:ln>
        </p:spPr>
      </p:pic>
      <p:pic>
        <p:nvPicPr>
          <p:cNvPr id="1941" name="" descr=""/>
          <p:cNvPicPr/>
          <p:nvPr/>
        </p:nvPicPr>
        <p:blipFill>
          <a:blip r:embed="rId2"/>
          <a:stretch/>
        </p:blipFill>
        <p:spPr>
          <a:xfrm>
            <a:off x="7538040" y="1604520"/>
            <a:ext cx="2739240" cy="18946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2" name="" descr=""/>
          <p:cNvPicPr/>
          <p:nvPr/>
        </p:nvPicPr>
        <p:blipFill>
          <a:blip r:embed="rId1"/>
          <a:stretch/>
        </p:blipFill>
        <p:spPr>
          <a:xfrm>
            <a:off x="609120" y="2723400"/>
            <a:ext cx="5352120" cy="1737360"/>
          </a:xfrm>
          <a:prstGeom prst="rect">
            <a:avLst/>
          </a:prstGeom>
          <a:ln>
            <a:noFill/>
          </a:ln>
        </p:spPr>
      </p:pic>
      <p:pic>
        <p:nvPicPr>
          <p:cNvPr id="1943" name="" descr=""/>
          <p:cNvPicPr/>
          <p:nvPr/>
        </p:nvPicPr>
        <p:blipFill>
          <a:blip r:embed="rId2"/>
          <a:stretch/>
        </p:blipFill>
        <p:spPr>
          <a:xfrm>
            <a:off x="6231600" y="1906200"/>
            <a:ext cx="5352120" cy="3371760"/>
          </a:xfrm>
          <a:prstGeom prst="rect">
            <a:avLst/>
          </a:prstGeom>
          <a:ln>
            <a:noFill/>
          </a:ln>
        </p:spPr>
      </p:pic>
      <p:sp>
        <p:nvSpPr>
          <p:cNvPr id="1944" name="CustomShape 1"/>
          <p:cNvSpPr/>
          <p:nvPr/>
        </p:nvSpPr>
        <p:spPr>
          <a:xfrm>
            <a:off x="609480" y="273600"/>
            <a:ext cx="10970280" cy="114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Solution</a:t>
            </a:r>
            <a:endParaRPr b="0" lang="en-US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CustomShape 1"/>
          <p:cNvSpPr/>
          <p:nvPr/>
        </p:nvSpPr>
        <p:spPr>
          <a:xfrm>
            <a:off x="609480" y="273600"/>
            <a:ext cx="10971360" cy="114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Agenda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845" name="CustomShape 2"/>
          <p:cNvSpPr/>
          <p:nvPr/>
        </p:nvSpPr>
        <p:spPr>
          <a:xfrm>
            <a:off x="609480" y="2103120"/>
            <a:ext cx="10971360" cy="3976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2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Joins</a:t>
            </a:r>
            <a:endParaRPr b="0" lang="en-US" sz="3200" spc="-1" strike="noStrike">
              <a:latin typeface="Arial"/>
            </a:endParaRPr>
          </a:p>
          <a:p>
            <a:pPr marL="432000" indent="-322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Subquery</a:t>
            </a:r>
            <a:endParaRPr b="0" lang="en-US" sz="3200" spc="-1" strike="noStrike">
              <a:latin typeface="Arial"/>
            </a:endParaRPr>
          </a:p>
          <a:p>
            <a:pPr marL="432000" indent="-322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CTEs</a:t>
            </a:r>
            <a:endParaRPr b="0" lang="en-US" sz="3200" spc="-1" strike="noStrike">
              <a:latin typeface="Arial"/>
            </a:endParaRPr>
          </a:p>
          <a:p>
            <a:pPr marL="432000" indent="-322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Analytic/window functions</a:t>
            </a:r>
            <a:endParaRPr b="0" lang="en-US" sz="3200" spc="-1" strike="noStrike">
              <a:latin typeface="Arial"/>
            </a:endParaRPr>
          </a:p>
          <a:p>
            <a:pPr marL="432000" indent="-322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Project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CustomShape 1"/>
          <p:cNvSpPr/>
          <p:nvPr/>
        </p:nvSpPr>
        <p:spPr>
          <a:xfrm>
            <a:off x="609480" y="273600"/>
            <a:ext cx="10970280" cy="114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ffffff"/>
                </a:solidFill>
                <a:latin typeface="Arial"/>
                <a:ea typeface="DejaVu Sans"/>
              </a:rPr>
              <a:t>What if?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946" name="CustomShape 2"/>
          <p:cNvSpPr/>
          <p:nvPr/>
        </p:nvSpPr>
        <p:spPr>
          <a:xfrm>
            <a:off x="609480" y="1604520"/>
            <a:ext cx="10970280" cy="3975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947" name="" descr=""/>
          <p:cNvPicPr/>
          <p:nvPr/>
        </p:nvPicPr>
        <p:blipFill>
          <a:blip r:embed="rId1"/>
          <a:stretch/>
        </p:blipFill>
        <p:spPr>
          <a:xfrm>
            <a:off x="1597680" y="1604520"/>
            <a:ext cx="3375000" cy="1894680"/>
          </a:xfrm>
          <a:prstGeom prst="rect">
            <a:avLst/>
          </a:prstGeom>
          <a:ln>
            <a:noFill/>
          </a:ln>
        </p:spPr>
      </p:pic>
      <p:pic>
        <p:nvPicPr>
          <p:cNvPr id="1948" name="" descr=""/>
          <p:cNvPicPr/>
          <p:nvPr/>
        </p:nvPicPr>
        <p:blipFill>
          <a:blip r:embed="rId2"/>
          <a:stretch/>
        </p:blipFill>
        <p:spPr>
          <a:xfrm>
            <a:off x="7538040" y="1604520"/>
            <a:ext cx="2739240" cy="1894680"/>
          </a:xfrm>
          <a:prstGeom prst="rect">
            <a:avLst/>
          </a:prstGeom>
          <a:ln>
            <a:noFill/>
          </a:ln>
        </p:spPr>
      </p:pic>
      <p:sp>
        <p:nvSpPr>
          <p:cNvPr id="1949" name="CustomShape 3"/>
          <p:cNvSpPr/>
          <p:nvPr/>
        </p:nvSpPr>
        <p:spPr>
          <a:xfrm>
            <a:off x="1371600" y="5943600"/>
            <a:ext cx="5186520" cy="344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highlight>
                  <a:srgbClr val="ffff00"/>
                </a:highlight>
                <a:latin typeface="Arial"/>
                <a:ea typeface="DejaVu Sans"/>
              </a:rPr>
              <a:t>Each president should meet each prime minister?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0" name="" descr=""/>
          <p:cNvPicPr/>
          <p:nvPr/>
        </p:nvPicPr>
        <p:blipFill>
          <a:blip r:embed="rId1"/>
          <a:stretch/>
        </p:blipFill>
        <p:spPr>
          <a:xfrm>
            <a:off x="2379600" y="1604520"/>
            <a:ext cx="1811160" cy="3975120"/>
          </a:xfrm>
          <a:prstGeom prst="rect">
            <a:avLst/>
          </a:prstGeom>
          <a:ln>
            <a:noFill/>
          </a:ln>
        </p:spPr>
      </p:pic>
      <p:pic>
        <p:nvPicPr>
          <p:cNvPr id="1951" name="" descr=""/>
          <p:cNvPicPr/>
          <p:nvPr/>
        </p:nvPicPr>
        <p:blipFill>
          <a:blip r:embed="rId2"/>
          <a:stretch/>
        </p:blipFill>
        <p:spPr>
          <a:xfrm>
            <a:off x="6231600" y="1867680"/>
            <a:ext cx="5352120" cy="3448800"/>
          </a:xfrm>
          <a:prstGeom prst="rect">
            <a:avLst/>
          </a:prstGeom>
          <a:ln>
            <a:noFill/>
          </a:ln>
        </p:spPr>
      </p:pic>
      <p:sp>
        <p:nvSpPr>
          <p:cNvPr id="1952" name="CustomShape 1"/>
          <p:cNvSpPr/>
          <p:nvPr/>
        </p:nvSpPr>
        <p:spPr>
          <a:xfrm>
            <a:off x="609480" y="273600"/>
            <a:ext cx="10970280" cy="114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ffffff"/>
                </a:solidFill>
                <a:latin typeface="Arial"/>
                <a:ea typeface="DejaVu Sans"/>
              </a:rPr>
              <a:t>Cross join</a:t>
            </a:r>
            <a:endParaRPr b="0" lang="en-US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3" name="CustomShape 1"/>
          <p:cNvSpPr/>
          <p:nvPr/>
        </p:nvSpPr>
        <p:spPr>
          <a:xfrm>
            <a:off x="609480" y="273600"/>
            <a:ext cx="10970280" cy="114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ffffff"/>
                </a:solidFill>
                <a:latin typeface="Arial"/>
                <a:ea typeface="DejaVu Sans"/>
              </a:rPr>
              <a:t>Challenge!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954" name="CustomShape 2"/>
          <p:cNvSpPr/>
          <p:nvPr/>
        </p:nvSpPr>
        <p:spPr>
          <a:xfrm>
            <a:off x="609480" y="1604520"/>
            <a:ext cx="5352120" cy="189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55" name="CustomShape 3"/>
          <p:cNvSpPr/>
          <p:nvPr/>
        </p:nvSpPr>
        <p:spPr>
          <a:xfrm>
            <a:off x="7787880" y="1604160"/>
            <a:ext cx="2239920" cy="189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56" name="CustomShape 4"/>
          <p:cNvSpPr/>
          <p:nvPr/>
        </p:nvSpPr>
        <p:spPr>
          <a:xfrm>
            <a:off x="3436560" y="3681720"/>
            <a:ext cx="5315760" cy="189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57" name="CustomShape 5"/>
          <p:cNvSpPr/>
          <p:nvPr/>
        </p:nvSpPr>
        <p:spPr>
          <a:xfrm>
            <a:off x="914400" y="3017520"/>
            <a:ext cx="181800" cy="426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58" name="CustomShape 6"/>
          <p:cNvSpPr/>
          <p:nvPr/>
        </p:nvSpPr>
        <p:spPr>
          <a:xfrm>
            <a:off x="631440" y="5120640"/>
            <a:ext cx="9517320" cy="345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 u="sng">
                <a:solidFill>
                  <a:srgbClr val="0000ff"/>
                </a:solidFill>
                <a:uFillTx/>
                <a:latin typeface="Arial"/>
                <a:ea typeface="DejaVu Sans"/>
                <a:hlinkClick r:id="rId1"/>
              </a:rPr>
              <a:t>https://campus.datacamp.com/courses/joining-data-in-sql/outer-joins-and-cross-joins?ex=12</a:t>
            </a:r>
            <a:r>
              <a:rPr b="0" lang="en-US" sz="1800" spc="-1" strike="noStrike">
                <a:solidFill>
                  <a:srgbClr val="0000ff"/>
                </a:solidFill>
                <a:latin typeface="Arial"/>
                <a:ea typeface="DejaVu Sans"/>
              </a:rPr>
              <a:t> 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959" name="" descr=""/>
          <p:cNvPicPr/>
          <p:nvPr/>
        </p:nvPicPr>
        <p:blipFill>
          <a:blip r:embed="rId2"/>
          <a:stretch/>
        </p:blipFill>
        <p:spPr>
          <a:xfrm>
            <a:off x="547920" y="2011680"/>
            <a:ext cx="5668920" cy="1159920"/>
          </a:xfrm>
          <a:prstGeom prst="rect">
            <a:avLst/>
          </a:prstGeom>
          <a:ln>
            <a:noFill/>
          </a:ln>
        </p:spPr>
      </p:pic>
      <p:pic>
        <p:nvPicPr>
          <p:cNvPr id="1960" name="" descr=""/>
          <p:cNvPicPr/>
          <p:nvPr/>
        </p:nvPicPr>
        <p:blipFill>
          <a:blip r:embed="rId3"/>
          <a:stretch/>
        </p:blipFill>
        <p:spPr>
          <a:xfrm>
            <a:off x="7300440" y="1995840"/>
            <a:ext cx="4311360" cy="1203480"/>
          </a:xfrm>
          <a:prstGeom prst="rect">
            <a:avLst/>
          </a:prstGeom>
          <a:ln>
            <a:noFill/>
          </a:ln>
        </p:spPr>
      </p:pic>
      <p:sp>
        <p:nvSpPr>
          <p:cNvPr id="1961" name="CustomShape 7"/>
          <p:cNvSpPr/>
          <p:nvPr/>
        </p:nvSpPr>
        <p:spPr>
          <a:xfrm>
            <a:off x="609480" y="273600"/>
            <a:ext cx="10971000" cy="114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62" name="CustomShape 8"/>
          <p:cNvSpPr/>
          <p:nvPr/>
        </p:nvSpPr>
        <p:spPr>
          <a:xfrm>
            <a:off x="609480" y="2595240"/>
            <a:ext cx="2611440" cy="90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963" name="" descr=""/>
          <p:cNvPicPr/>
          <p:nvPr/>
        </p:nvPicPr>
        <p:blipFill>
          <a:blip r:embed="rId4"/>
          <a:stretch/>
        </p:blipFill>
        <p:spPr>
          <a:xfrm>
            <a:off x="7406640" y="3474720"/>
            <a:ext cx="3867480" cy="31172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4" name="" descr=""/>
          <p:cNvPicPr/>
          <p:nvPr/>
        </p:nvPicPr>
        <p:blipFill>
          <a:blip r:embed="rId1"/>
          <a:stretch/>
        </p:blipFill>
        <p:spPr>
          <a:xfrm>
            <a:off x="609120" y="1740960"/>
            <a:ext cx="5352120" cy="3702240"/>
          </a:xfrm>
          <a:prstGeom prst="rect">
            <a:avLst/>
          </a:prstGeom>
          <a:ln>
            <a:noFill/>
          </a:ln>
        </p:spPr>
      </p:pic>
      <p:pic>
        <p:nvPicPr>
          <p:cNvPr id="1965" name="" descr=""/>
          <p:cNvPicPr/>
          <p:nvPr/>
        </p:nvPicPr>
        <p:blipFill>
          <a:blip r:embed="rId2"/>
          <a:stretch/>
        </p:blipFill>
        <p:spPr>
          <a:xfrm>
            <a:off x="6231600" y="1737360"/>
            <a:ext cx="5352120" cy="3655440"/>
          </a:xfrm>
          <a:prstGeom prst="rect">
            <a:avLst/>
          </a:prstGeom>
          <a:ln>
            <a:noFill/>
          </a:ln>
        </p:spPr>
      </p:pic>
      <p:sp>
        <p:nvSpPr>
          <p:cNvPr id="1966" name="CustomShape 1"/>
          <p:cNvSpPr/>
          <p:nvPr/>
        </p:nvSpPr>
        <p:spPr>
          <a:xfrm>
            <a:off x="609480" y="273600"/>
            <a:ext cx="10970280" cy="114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How to combine?</a:t>
            </a:r>
            <a:endParaRPr b="0" lang="en-US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7" name="CustomShape 1"/>
          <p:cNvSpPr/>
          <p:nvPr/>
        </p:nvSpPr>
        <p:spPr>
          <a:xfrm>
            <a:off x="609480" y="273600"/>
            <a:ext cx="10970280" cy="114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68" name="CustomShape 2"/>
          <p:cNvSpPr/>
          <p:nvPr/>
        </p:nvSpPr>
        <p:spPr>
          <a:xfrm>
            <a:off x="609480" y="1604520"/>
            <a:ext cx="10970280" cy="3975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969" name="" descr=""/>
          <p:cNvPicPr/>
          <p:nvPr/>
        </p:nvPicPr>
        <p:blipFill>
          <a:blip r:embed="rId1"/>
          <a:stretch/>
        </p:blipFill>
        <p:spPr>
          <a:xfrm>
            <a:off x="2077200" y="1604520"/>
            <a:ext cx="8034480" cy="39751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0" name="" descr=""/>
          <p:cNvPicPr/>
          <p:nvPr/>
        </p:nvPicPr>
        <p:blipFill>
          <a:blip r:embed="rId1"/>
          <a:stretch/>
        </p:blipFill>
        <p:spPr>
          <a:xfrm>
            <a:off x="4513680" y="1695600"/>
            <a:ext cx="3073680" cy="2599920"/>
          </a:xfrm>
          <a:prstGeom prst="rect">
            <a:avLst/>
          </a:prstGeom>
          <a:ln>
            <a:noFill/>
          </a:ln>
        </p:spPr>
      </p:pic>
      <p:pic>
        <p:nvPicPr>
          <p:cNvPr id="1971" name="" descr=""/>
          <p:cNvPicPr/>
          <p:nvPr/>
        </p:nvPicPr>
        <p:blipFill>
          <a:blip r:embed="rId2"/>
          <a:stretch/>
        </p:blipFill>
        <p:spPr>
          <a:xfrm>
            <a:off x="6569280" y="4572000"/>
            <a:ext cx="5315760" cy="1894680"/>
          </a:xfrm>
          <a:prstGeom prst="rect">
            <a:avLst/>
          </a:prstGeom>
          <a:ln>
            <a:noFill/>
          </a:ln>
        </p:spPr>
      </p:pic>
      <p:pic>
        <p:nvPicPr>
          <p:cNvPr id="1972" name="" descr=""/>
          <p:cNvPicPr/>
          <p:nvPr/>
        </p:nvPicPr>
        <p:blipFill>
          <a:blip r:embed="rId3"/>
          <a:stretch/>
        </p:blipFill>
        <p:spPr>
          <a:xfrm>
            <a:off x="1007280" y="4572000"/>
            <a:ext cx="4476960" cy="1894680"/>
          </a:xfrm>
          <a:prstGeom prst="rect">
            <a:avLst/>
          </a:prstGeom>
          <a:ln>
            <a:noFill/>
          </a:ln>
        </p:spPr>
      </p:pic>
      <p:sp>
        <p:nvSpPr>
          <p:cNvPr id="1973" name="CustomShape 1"/>
          <p:cNvSpPr/>
          <p:nvPr/>
        </p:nvSpPr>
        <p:spPr>
          <a:xfrm>
            <a:off x="609480" y="273600"/>
            <a:ext cx="10970280" cy="114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Any difference?</a:t>
            </a:r>
            <a:endParaRPr b="0" lang="en-US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4" name="" descr=""/>
          <p:cNvPicPr/>
          <p:nvPr/>
        </p:nvPicPr>
        <p:blipFill>
          <a:blip r:embed="rId1"/>
          <a:stretch/>
        </p:blipFill>
        <p:spPr>
          <a:xfrm>
            <a:off x="609120" y="1740960"/>
            <a:ext cx="5352120" cy="3702240"/>
          </a:xfrm>
          <a:prstGeom prst="rect">
            <a:avLst/>
          </a:prstGeom>
          <a:ln>
            <a:noFill/>
          </a:ln>
        </p:spPr>
      </p:pic>
      <p:pic>
        <p:nvPicPr>
          <p:cNvPr id="1975" name="" descr=""/>
          <p:cNvPicPr/>
          <p:nvPr/>
        </p:nvPicPr>
        <p:blipFill>
          <a:blip r:embed="rId2"/>
          <a:stretch/>
        </p:blipFill>
        <p:spPr>
          <a:xfrm>
            <a:off x="6231600" y="1737360"/>
            <a:ext cx="5352120" cy="3655440"/>
          </a:xfrm>
          <a:prstGeom prst="rect">
            <a:avLst/>
          </a:prstGeom>
          <a:ln>
            <a:noFill/>
          </a:ln>
        </p:spPr>
      </p:pic>
      <p:sp>
        <p:nvSpPr>
          <p:cNvPr id="1976" name="CustomShape 1"/>
          <p:cNvSpPr/>
          <p:nvPr/>
        </p:nvSpPr>
        <p:spPr>
          <a:xfrm>
            <a:off x="609480" y="273600"/>
            <a:ext cx="10970280" cy="114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How to combine?</a:t>
            </a:r>
            <a:endParaRPr b="0" lang="en-US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7" name="" descr=""/>
          <p:cNvPicPr/>
          <p:nvPr/>
        </p:nvPicPr>
        <p:blipFill>
          <a:blip r:embed="rId1"/>
          <a:stretch/>
        </p:blipFill>
        <p:spPr>
          <a:xfrm>
            <a:off x="1447560" y="1852200"/>
            <a:ext cx="4311000" cy="1894680"/>
          </a:xfrm>
          <a:prstGeom prst="rect">
            <a:avLst/>
          </a:prstGeom>
          <a:ln>
            <a:noFill/>
          </a:ln>
        </p:spPr>
      </p:pic>
      <p:pic>
        <p:nvPicPr>
          <p:cNvPr id="1978" name="" descr=""/>
          <p:cNvPicPr/>
          <p:nvPr/>
        </p:nvPicPr>
        <p:blipFill>
          <a:blip r:embed="rId2"/>
          <a:stretch/>
        </p:blipFill>
        <p:spPr>
          <a:xfrm>
            <a:off x="6212520" y="1554480"/>
            <a:ext cx="4483800" cy="2368080"/>
          </a:xfrm>
          <a:prstGeom prst="rect">
            <a:avLst/>
          </a:prstGeom>
          <a:ln>
            <a:noFill/>
          </a:ln>
        </p:spPr>
      </p:pic>
      <p:pic>
        <p:nvPicPr>
          <p:cNvPr id="1979" name="" descr=""/>
          <p:cNvPicPr/>
          <p:nvPr/>
        </p:nvPicPr>
        <p:blipFill>
          <a:blip r:embed="rId3"/>
          <a:stretch/>
        </p:blipFill>
        <p:spPr>
          <a:xfrm>
            <a:off x="1453320" y="4389120"/>
            <a:ext cx="4305240" cy="1894680"/>
          </a:xfrm>
          <a:prstGeom prst="rect">
            <a:avLst/>
          </a:prstGeom>
          <a:ln>
            <a:noFill/>
          </a:ln>
        </p:spPr>
      </p:pic>
      <p:pic>
        <p:nvPicPr>
          <p:cNvPr id="1980" name="" descr=""/>
          <p:cNvPicPr/>
          <p:nvPr/>
        </p:nvPicPr>
        <p:blipFill>
          <a:blip r:embed="rId4"/>
          <a:stretch/>
        </p:blipFill>
        <p:spPr>
          <a:xfrm>
            <a:off x="6675120" y="4114800"/>
            <a:ext cx="2649600" cy="2591640"/>
          </a:xfrm>
          <a:prstGeom prst="rect">
            <a:avLst/>
          </a:prstGeom>
          <a:ln>
            <a:noFill/>
          </a:ln>
        </p:spPr>
      </p:pic>
      <p:sp>
        <p:nvSpPr>
          <p:cNvPr id="1981" name="CustomShape 1"/>
          <p:cNvSpPr/>
          <p:nvPr/>
        </p:nvSpPr>
        <p:spPr>
          <a:xfrm>
            <a:off x="609480" y="273600"/>
            <a:ext cx="10970280" cy="114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2" name="" descr=""/>
          <p:cNvPicPr/>
          <p:nvPr/>
        </p:nvPicPr>
        <p:blipFill>
          <a:blip r:embed="rId1"/>
          <a:stretch/>
        </p:blipFill>
        <p:spPr>
          <a:xfrm>
            <a:off x="1156320" y="1604520"/>
            <a:ext cx="4257720" cy="3975120"/>
          </a:xfrm>
          <a:prstGeom prst="rect">
            <a:avLst/>
          </a:prstGeom>
          <a:ln>
            <a:noFill/>
          </a:ln>
        </p:spPr>
      </p:pic>
      <p:pic>
        <p:nvPicPr>
          <p:cNvPr id="1983" name="" descr=""/>
          <p:cNvPicPr/>
          <p:nvPr/>
        </p:nvPicPr>
        <p:blipFill>
          <a:blip r:embed="rId2"/>
          <a:stretch/>
        </p:blipFill>
        <p:spPr>
          <a:xfrm>
            <a:off x="6986160" y="1604520"/>
            <a:ext cx="3843000" cy="3975120"/>
          </a:xfrm>
          <a:prstGeom prst="rect">
            <a:avLst/>
          </a:prstGeom>
          <a:ln>
            <a:noFill/>
          </a:ln>
        </p:spPr>
      </p:pic>
      <p:sp>
        <p:nvSpPr>
          <p:cNvPr id="1984" name="CustomShape 1"/>
          <p:cNvSpPr/>
          <p:nvPr/>
        </p:nvSpPr>
        <p:spPr>
          <a:xfrm>
            <a:off x="609480" y="273600"/>
            <a:ext cx="10970280" cy="114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ffffff"/>
                </a:solidFill>
                <a:latin typeface="Arial"/>
                <a:ea typeface="DejaVu Sans"/>
              </a:rPr>
              <a:t>UNION VS UNION ALL?</a:t>
            </a:r>
            <a:endParaRPr b="0" lang="en-US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5" name="" descr=""/>
          <p:cNvPicPr/>
          <p:nvPr/>
        </p:nvPicPr>
        <p:blipFill>
          <a:blip r:embed="rId1"/>
          <a:stretch/>
        </p:blipFill>
        <p:spPr>
          <a:xfrm>
            <a:off x="4667760" y="1604520"/>
            <a:ext cx="2853360" cy="3975120"/>
          </a:xfrm>
          <a:prstGeom prst="rect">
            <a:avLst/>
          </a:prstGeom>
          <a:ln>
            <a:noFill/>
          </a:ln>
        </p:spPr>
      </p:pic>
      <p:sp>
        <p:nvSpPr>
          <p:cNvPr id="1986" name="CustomShape 1"/>
          <p:cNvSpPr/>
          <p:nvPr/>
        </p:nvSpPr>
        <p:spPr>
          <a:xfrm>
            <a:off x="609480" y="273600"/>
            <a:ext cx="10970280" cy="114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6" name="CustomShape 1"/>
          <p:cNvSpPr/>
          <p:nvPr/>
        </p:nvSpPr>
        <p:spPr>
          <a:xfrm>
            <a:off x="1202760" y="284040"/>
            <a:ext cx="9781200" cy="1505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85000"/>
              </a:lnSpc>
            </a:pPr>
            <a:r>
              <a:rPr b="0" lang="en-US" sz="4000" spc="-1" strike="noStrike" cap="all">
                <a:solidFill>
                  <a:srgbClr val="ffffff"/>
                </a:solidFill>
                <a:latin typeface="Corbel"/>
                <a:ea typeface="DejaVu Sans"/>
              </a:rPr>
              <a:t>Slack / SUPPORT  / REPOs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1847" name="CustomShape 2"/>
          <p:cNvSpPr/>
          <p:nvPr/>
        </p:nvSpPr>
        <p:spPr>
          <a:xfrm>
            <a:off x="1202760" y="2011680"/>
            <a:ext cx="9781200" cy="420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tabLst>
                <a:tab algn="l" pos="0"/>
              </a:tabLst>
            </a:pPr>
            <a:r>
              <a:rPr b="0" lang="en-US" sz="2200" spc="-1" strike="noStrike" u="sng">
                <a:solidFill>
                  <a:srgbClr val="0000ff"/>
                </a:solidFill>
                <a:uFillTx/>
                <a:latin typeface="Corbel"/>
                <a:ea typeface="DejaVu Sans"/>
                <a:hlinkClick r:id="rId1"/>
              </a:rPr>
              <a:t>https://join.slack.com/t/egfwd-t3-march-22/shared_invite/zt-146jjry1h-VrWow3RuYnZ1bk~ZUyrPzg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tabLst>
                <a:tab algn="l" pos="0"/>
              </a:tabLst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   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tabLst>
                <a:tab algn="l" pos="0"/>
              </a:tabLst>
            </a:pPr>
            <a:endParaRPr b="0" lang="en-US" sz="22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tabLst>
                <a:tab algn="l" pos="0"/>
              </a:tabLst>
            </a:pPr>
            <a:r>
              <a:rPr b="0" lang="en-US" sz="2200" spc="-1" strike="noStrike">
                <a:solidFill>
                  <a:srgbClr val="ffffff"/>
                </a:solidFill>
                <a:latin typeface="Corbel"/>
                <a:ea typeface="DejaVu Sans"/>
              </a:rPr>
              <a:t>fwd-support@udacity.com 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tabLst>
                <a:tab algn="l" pos="0"/>
              </a:tabLst>
            </a:pPr>
            <a:endParaRPr b="0" lang="en-US" sz="22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tabLst>
                <a:tab algn="l" pos="0"/>
              </a:tabLst>
            </a:pPr>
            <a:r>
              <a:rPr b="0" lang="en-US" sz="2200" spc="-1" strike="noStrike" u="sng">
                <a:solidFill>
                  <a:srgbClr val="0000ff"/>
                </a:solidFill>
                <a:uFillTx/>
                <a:latin typeface="Corbel"/>
                <a:ea typeface="DejaVu Sans"/>
                <a:hlinkClick r:id="rId2"/>
              </a:rPr>
              <a:t>https://github.com/santarabantoosoo/Data-Analysis-NanoDegree-2.0</a:t>
            </a:r>
            <a:r>
              <a:rPr b="0" lang="en-US" sz="2200" spc="-1" strike="noStrike">
                <a:solidFill>
                  <a:srgbClr val="ffffff"/>
                </a:solidFill>
                <a:latin typeface="Corbel"/>
                <a:ea typeface="DejaVu Sans"/>
              </a:rPr>
              <a:t>  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tabLst>
                <a:tab algn="l" pos="0"/>
              </a:tabLst>
            </a:pPr>
            <a:r>
              <a:rPr b="0" lang="en-US" sz="2200" spc="-1" strike="noStrike">
                <a:solidFill>
                  <a:srgbClr val="ffffff"/>
                </a:solidFill>
                <a:latin typeface="Corbel"/>
                <a:ea typeface="DejaVu Sans"/>
              </a:rPr>
              <a:t> 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tabLst>
                <a:tab algn="l" pos="0"/>
              </a:tabLst>
            </a:pPr>
            <a:endParaRPr b="0" lang="en-US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7" name="" descr=""/>
          <p:cNvPicPr/>
          <p:nvPr/>
        </p:nvPicPr>
        <p:blipFill>
          <a:blip r:embed="rId1"/>
          <a:stretch/>
        </p:blipFill>
        <p:spPr>
          <a:xfrm>
            <a:off x="2194920" y="1604520"/>
            <a:ext cx="2180520" cy="3975120"/>
          </a:xfrm>
          <a:prstGeom prst="rect">
            <a:avLst/>
          </a:prstGeom>
          <a:ln>
            <a:noFill/>
          </a:ln>
        </p:spPr>
      </p:pic>
      <p:pic>
        <p:nvPicPr>
          <p:cNvPr id="1988" name="" descr=""/>
          <p:cNvPicPr/>
          <p:nvPr/>
        </p:nvPicPr>
        <p:blipFill>
          <a:blip r:embed="rId2"/>
          <a:stretch/>
        </p:blipFill>
        <p:spPr>
          <a:xfrm>
            <a:off x="6235560" y="1604520"/>
            <a:ext cx="5344200" cy="3975120"/>
          </a:xfrm>
          <a:prstGeom prst="rect">
            <a:avLst/>
          </a:prstGeom>
          <a:ln>
            <a:noFill/>
          </a:ln>
        </p:spPr>
      </p:pic>
      <p:sp>
        <p:nvSpPr>
          <p:cNvPr id="1989" name="CustomShape 1"/>
          <p:cNvSpPr/>
          <p:nvPr/>
        </p:nvSpPr>
        <p:spPr>
          <a:xfrm>
            <a:off x="609480" y="273600"/>
            <a:ext cx="10970280" cy="114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Why is that?</a:t>
            </a:r>
            <a:endParaRPr b="0" lang="en-US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0" name="" descr=""/>
          <p:cNvPicPr/>
          <p:nvPr/>
        </p:nvPicPr>
        <p:blipFill>
          <a:blip r:embed="rId1"/>
          <a:stretch/>
        </p:blipFill>
        <p:spPr>
          <a:xfrm>
            <a:off x="2194920" y="1604520"/>
            <a:ext cx="2180520" cy="3975120"/>
          </a:xfrm>
          <a:prstGeom prst="rect">
            <a:avLst/>
          </a:prstGeom>
          <a:ln>
            <a:noFill/>
          </a:ln>
        </p:spPr>
      </p:pic>
      <p:pic>
        <p:nvPicPr>
          <p:cNvPr id="1991" name="" descr=""/>
          <p:cNvPicPr/>
          <p:nvPr/>
        </p:nvPicPr>
        <p:blipFill>
          <a:blip r:embed="rId2"/>
          <a:stretch/>
        </p:blipFill>
        <p:spPr>
          <a:xfrm>
            <a:off x="6235560" y="1604520"/>
            <a:ext cx="5344200" cy="3975120"/>
          </a:xfrm>
          <a:prstGeom prst="rect">
            <a:avLst/>
          </a:prstGeom>
          <a:ln>
            <a:noFill/>
          </a:ln>
        </p:spPr>
      </p:pic>
      <p:sp>
        <p:nvSpPr>
          <p:cNvPr id="1992" name="CustomShape 1"/>
          <p:cNvSpPr/>
          <p:nvPr/>
        </p:nvSpPr>
        <p:spPr>
          <a:xfrm>
            <a:off x="609480" y="273600"/>
            <a:ext cx="10970280" cy="114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Why is that?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993" name="CustomShape 2"/>
          <p:cNvSpPr/>
          <p:nvPr/>
        </p:nvSpPr>
        <p:spPr>
          <a:xfrm>
            <a:off x="1188720" y="6217920"/>
            <a:ext cx="4441680" cy="344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Selects countries that have both p and pm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994" name="CustomShape 3"/>
          <p:cNvSpPr/>
          <p:nvPr/>
        </p:nvSpPr>
        <p:spPr>
          <a:xfrm>
            <a:off x="7308360" y="6237360"/>
            <a:ext cx="3388320" cy="344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Both p and pm with same name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5" name="" descr=""/>
          <p:cNvPicPr/>
          <p:nvPr/>
        </p:nvPicPr>
        <p:blipFill>
          <a:blip r:embed="rId1"/>
          <a:stretch/>
        </p:blipFill>
        <p:spPr>
          <a:xfrm>
            <a:off x="1405080" y="1604520"/>
            <a:ext cx="3760560" cy="3975480"/>
          </a:xfrm>
          <a:prstGeom prst="rect">
            <a:avLst/>
          </a:prstGeom>
          <a:ln>
            <a:noFill/>
          </a:ln>
        </p:spPr>
      </p:pic>
      <p:pic>
        <p:nvPicPr>
          <p:cNvPr id="1996" name="" descr=""/>
          <p:cNvPicPr/>
          <p:nvPr/>
        </p:nvPicPr>
        <p:blipFill>
          <a:blip r:embed="rId2"/>
          <a:stretch/>
        </p:blipFill>
        <p:spPr>
          <a:xfrm>
            <a:off x="7371000" y="1604520"/>
            <a:ext cx="3074040" cy="3975480"/>
          </a:xfrm>
          <a:prstGeom prst="rect">
            <a:avLst/>
          </a:prstGeom>
          <a:ln>
            <a:noFill/>
          </a:ln>
        </p:spPr>
      </p:pic>
      <p:sp>
        <p:nvSpPr>
          <p:cNvPr id="1997" name="CustomShape 1"/>
          <p:cNvSpPr/>
          <p:nvPr/>
        </p:nvSpPr>
        <p:spPr>
          <a:xfrm>
            <a:off x="609480" y="273600"/>
            <a:ext cx="10970640" cy="114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EXCEPT</a:t>
            </a:r>
            <a:endParaRPr b="0" lang="en-US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8" name="CustomShape 1"/>
          <p:cNvSpPr/>
          <p:nvPr/>
        </p:nvSpPr>
        <p:spPr>
          <a:xfrm>
            <a:off x="609480" y="273600"/>
            <a:ext cx="10970640" cy="114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What joins and sets did we use?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999" name="CustomShape 2"/>
          <p:cNvSpPr/>
          <p:nvPr/>
        </p:nvSpPr>
        <p:spPr>
          <a:xfrm>
            <a:off x="609480" y="1604520"/>
            <a:ext cx="5352480" cy="3975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22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Inner </a:t>
            </a:r>
            <a:endParaRPr b="0" lang="en-US" sz="3200" spc="-1" strike="noStrike">
              <a:latin typeface="Arial"/>
            </a:endParaRPr>
          </a:p>
          <a:p>
            <a:pPr marL="432000" indent="-3222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Self </a:t>
            </a:r>
            <a:endParaRPr b="0" lang="en-US" sz="3200" spc="-1" strike="noStrike">
              <a:latin typeface="Arial"/>
            </a:endParaRPr>
          </a:p>
          <a:p>
            <a:pPr marL="432000" indent="-3222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Left </a:t>
            </a:r>
            <a:endParaRPr b="0" lang="en-US" sz="3200" spc="-1" strike="noStrike">
              <a:latin typeface="Arial"/>
            </a:endParaRPr>
          </a:p>
          <a:p>
            <a:pPr marL="432000" indent="-3222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Right </a:t>
            </a:r>
            <a:endParaRPr b="0" lang="en-US" sz="3200" spc="-1" strike="noStrike">
              <a:latin typeface="Arial"/>
            </a:endParaRPr>
          </a:p>
          <a:p>
            <a:pPr marL="432000" indent="-3222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Outer </a:t>
            </a:r>
            <a:endParaRPr b="0" lang="en-US" sz="3200" spc="-1" strike="noStrike">
              <a:latin typeface="Arial"/>
            </a:endParaRPr>
          </a:p>
          <a:p>
            <a:pPr marL="432000" indent="-3222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cross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000" name="CustomShape 3"/>
          <p:cNvSpPr/>
          <p:nvPr/>
        </p:nvSpPr>
        <p:spPr>
          <a:xfrm>
            <a:off x="6231960" y="1604520"/>
            <a:ext cx="5352480" cy="3975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22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Union </a:t>
            </a:r>
            <a:endParaRPr b="0" lang="en-US" sz="3200" spc="-1" strike="noStrike">
              <a:latin typeface="Arial"/>
            </a:endParaRPr>
          </a:p>
          <a:p>
            <a:pPr marL="432000" indent="-3222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Union all </a:t>
            </a:r>
            <a:endParaRPr b="0" lang="en-US" sz="3200" spc="-1" strike="noStrike">
              <a:latin typeface="Arial"/>
            </a:endParaRPr>
          </a:p>
          <a:p>
            <a:pPr marL="432000" indent="-3222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Intersect </a:t>
            </a:r>
            <a:endParaRPr b="0" lang="en-US" sz="3200" spc="-1" strike="noStrike">
              <a:latin typeface="Arial"/>
            </a:endParaRPr>
          </a:p>
          <a:p>
            <a:pPr marL="432000" indent="-3222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Except 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</a:pP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1" name="" descr=""/>
          <p:cNvPicPr/>
          <p:nvPr/>
        </p:nvPicPr>
        <p:blipFill>
          <a:blip r:embed="rId1"/>
          <a:stretch/>
        </p:blipFill>
        <p:spPr>
          <a:xfrm>
            <a:off x="609120" y="2094120"/>
            <a:ext cx="5352480" cy="2995920"/>
          </a:xfrm>
          <a:prstGeom prst="rect">
            <a:avLst/>
          </a:prstGeom>
          <a:ln>
            <a:noFill/>
          </a:ln>
        </p:spPr>
      </p:pic>
      <p:pic>
        <p:nvPicPr>
          <p:cNvPr id="2002" name="" descr=""/>
          <p:cNvPicPr/>
          <p:nvPr/>
        </p:nvPicPr>
        <p:blipFill>
          <a:blip r:embed="rId2"/>
          <a:stretch/>
        </p:blipFill>
        <p:spPr>
          <a:xfrm>
            <a:off x="6231600" y="1690920"/>
            <a:ext cx="5352480" cy="3802320"/>
          </a:xfrm>
          <a:prstGeom prst="rect">
            <a:avLst/>
          </a:prstGeom>
          <a:ln>
            <a:noFill/>
          </a:ln>
        </p:spPr>
      </p:pic>
      <p:sp>
        <p:nvSpPr>
          <p:cNvPr id="2003" name="CustomShape 1"/>
          <p:cNvSpPr/>
          <p:nvPr/>
        </p:nvSpPr>
        <p:spPr>
          <a:xfrm>
            <a:off x="609480" y="273600"/>
            <a:ext cx="10970640" cy="114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How to solve?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004" name="CustomShape 2"/>
          <p:cNvSpPr/>
          <p:nvPr/>
        </p:nvSpPr>
        <p:spPr>
          <a:xfrm>
            <a:off x="2926080" y="6308640"/>
            <a:ext cx="6976080" cy="344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highlight>
                  <a:srgbClr val="ffff00"/>
                </a:highlight>
                <a:latin typeface="Arial"/>
                <a:ea typeface="DejaVu Sans"/>
              </a:rPr>
              <a:t>Select from left table, countries that had independence before 1800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5" name="" descr=""/>
          <p:cNvPicPr/>
          <p:nvPr/>
        </p:nvPicPr>
        <p:blipFill>
          <a:blip r:embed="rId1"/>
          <a:stretch/>
        </p:blipFill>
        <p:spPr>
          <a:xfrm>
            <a:off x="3872160" y="1604520"/>
            <a:ext cx="4444560" cy="3975480"/>
          </a:xfrm>
          <a:prstGeom prst="rect">
            <a:avLst/>
          </a:prstGeom>
          <a:ln>
            <a:noFill/>
          </a:ln>
        </p:spPr>
      </p:pic>
      <p:sp>
        <p:nvSpPr>
          <p:cNvPr id="2006" name="CustomShape 1"/>
          <p:cNvSpPr/>
          <p:nvPr/>
        </p:nvSpPr>
        <p:spPr>
          <a:xfrm>
            <a:off x="609480" y="273600"/>
            <a:ext cx="10970640" cy="114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7" name="" descr=""/>
          <p:cNvPicPr/>
          <p:nvPr/>
        </p:nvPicPr>
        <p:blipFill>
          <a:blip r:embed="rId1"/>
          <a:stretch/>
        </p:blipFill>
        <p:spPr>
          <a:xfrm>
            <a:off x="3340080" y="1604520"/>
            <a:ext cx="5509080" cy="3975480"/>
          </a:xfrm>
          <a:prstGeom prst="rect">
            <a:avLst/>
          </a:prstGeom>
          <a:ln>
            <a:noFill/>
          </a:ln>
        </p:spPr>
      </p:pic>
      <p:sp>
        <p:nvSpPr>
          <p:cNvPr id="2008" name="CustomShape 1"/>
          <p:cNvSpPr/>
          <p:nvPr/>
        </p:nvSpPr>
        <p:spPr>
          <a:xfrm>
            <a:off x="609480" y="273600"/>
            <a:ext cx="10970640" cy="114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9" name="" descr=""/>
          <p:cNvPicPr/>
          <p:nvPr/>
        </p:nvPicPr>
        <p:blipFill>
          <a:blip r:embed="rId1"/>
          <a:stretch/>
        </p:blipFill>
        <p:spPr>
          <a:xfrm>
            <a:off x="1005840" y="1604160"/>
            <a:ext cx="3339000" cy="2986920"/>
          </a:xfrm>
          <a:prstGeom prst="rect">
            <a:avLst/>
          </a:prstGeom>
          <a:ln>
            <a:noFill/>
          </a:ln>
        </p:spPr>
      </p:pic>
      <p:pic>
        <p:nvPicPr>
          <p:cNvPr id="2010" name="" descr=""/>
          <p:cNvPicPr/>
          <p:nvPr/>
        </p:nvPicPr>
        <p:blipFill>
          <a:blip r:embed="rId2"/>
          <a:stretch/>
        </p:blipFill>
        <p:spPr>
          <a:xfrm>
            <a:off x="7594560" y="1604160"/>
            <a:ext cx="3983760" cy="2874600"/>
          </a:xfrm>
          <a:prstGeom prst="rect">
            <a:avLst/>
          </a:prstGeom>
          <a:ln>
            <a:noFill/>
          </a:ln>
        </p:spPr>
      </p:pic>
      <p:pic>
        <p:nvPicPr>
          <p:cNvPr id="2011" name="" descr=""/>
          <p:cNvPicPr/>
          <p:nvPr/>
        </p:nvPicPr>
        <p:blipFill>
          <a:blip r:embed="rId3"/>
          <a:stretch/>
        </p:blipFill>
        <p:spPr>
          <a:xfrm>
            <a:off x="4581000" y="4754880"/>
            <a:ext cx="3189600" cy="1895040"/>
          </a:xfrm>
          <a:prstGeom prst="rect">
            <a:avLst/>
          </a:prstGeom>
          <a:ln>
            <a:noFill/>
          </a:ln>
        </p:spPr>
      </p:pic>
      <p:sp>
        <p:nvSpPr>
          <p:cNvPr id="2012" name="CustomShape 1"/>
          <p:cNvSpPr/>
          <p:nvPr/>
        </p:nvSpPr>
        <p:spPr>
          <a:xfrm>
            <a:off x="609480" y="273600"/>
            <a:ext cx="10970640" cy="114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Connecting the dots</a:t>
            </a:r>
            <a:endParaRPr b="0" lang="en-US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3" name="" descr=""/>
          <p:cNvPicPr/>
          <p:nvPr/>
        </p:nvPicPr>
        <p:blipFill>
          <a:blip r:embed="rId1"/>
          <a:stretch/>
        </p:blipFill>
        <p:spPr>
          <a:xfrm>
            <a:off x="609120" y="2094120"/>
            <a:ext cx="5352840" cy="2996640"/>
          </a:xfrm>
          <a:prstGeom prst="rect">
            <a:avLst/>
          </a:prstGeom>
          <a:ln>
            <a:noFill/>
          </a:ln>
        </p:spPr>
      </p:pic>
      <p:pic>
        <p:nvPicPr>
          <p:cNvPr id="2014" name="" descr=""/>
          <p:cNvPicPr/>
          <p:nvPr/>
        </p:nvPicPr>
        <p:blipFill>
          <a:blip r:embed="rId2"/>
          <a:stretch/>
        </p:blipFill>
        <p:spPr>
          <a:xfrm>
            <a:off x="6231600" y="2324160"/>
            <a:ext cx="5352840" cy="2536560"/>
          </a:xfrm>
          <a:prstGeom prst="rect">
            <a:avLst/>
          </a:prstGeom>
          <a:ln>
            <a:noFill/>
          </a:ln>
        </p:spPr>
      </p:pic>
      <p:sp>
        <p:nvSpPr>
          <p:cNvPr id="2015" name="CustomShape 1"/>
          <p:cNvSpPr/>
          <p:nvPr/>
        </p:nvSpPr>
        <p:spPr>
          <a:xfrm>
            <a:off x="609480" y="273600"/>
            <a:ext cx="10971000" cy="114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Anti-join</a:t>
            </a:r>
            <a:endParaRPr b="0" lang="en-US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6" name="" descr=""/>
          <p:cNvPicPr/>
          <p:nvPr/>
        </p:nvPicPr>
        <p:blipFill>
          <a:blip r:embed="rId1"/>
          <a:stretch/>
        </p:blipFill>
        <p:spPr>
          <a:xfrm>
            <a:off x="3043080" y="1604520"/>
            <a:ext cx="6103080" cy="3975840"/>
          </a:xfrm>
          <a:prstGeom prst="rect">
            <a:avLst/>
          </a:prstGeom>
          <a:ln>
            <a:noFill/>
          </a:ln>
        </p:spPr>
      </p:pic>
      <p:sp>
        <p:nvSpPr>
          <p:cNvPr id="2017" name="CustomShape 1"/>
          <p:cNvSpPr/>
          <p:nvPr/>
        </p:nvSpPr>
        <p:spPr>
          <a:xfrm>
            <a:off x="609480" y="273600"/>
            <a:ext cx="10971000" cy="114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Recap</a:t>
            </a:r>
            <a:endParaRPr b="0" lang="en-US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8" name="" descr=""/>
          <p:cNvPicPr/>
          <p:nvPr/>
        </p:nvPicPr>
        <p:blipFill>
          <a:blip r:embed="rId1"/>
          <a:stretch/>
        </p:blipFill>
        <p:spPr>
          <a:xfrm>
            <a:off x="1202760" y="2753640"/>
            <a:ext cx="3147480" cy="519120"/>
          </a:xfrm>
          <a:prstGeom prst="rect">
            <a:avLst/>
          </a:prstGeom>
          <a:ln>
            <a:noFill/>
          </a:ln>
        </p:spPr>
      </p:pic>
      <p:sp>
        <p:nvSpPr>
          <p:cNvPr id="1849" name="CustomShape 1"/>
          <p:cNvSpPr/>
          <p:nvPr/>
        </p:nvSpPr>
        <p:spPr>
          <a:xfrm>
            <a:off x="4510800" y="2576880"/>
            <a:ext cx="3147480" cy="87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50" name="CustomShape 2"/>
          <p:cNvSpPr/>
          <p:nvPr/>
        </p:nvSpPr>
        <p:spPr>
          <a:xfrm>
            <a:off x="7818480" y="2233440"/>
            <a:ext cx="3147480" cy="155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51" name="CustomShape 3"/>
          <p:cNvSpPr/>
          <p:nvPr/>
        </p:nvSpPr>
        <p:spPr>
          <a:xfrm>
            <a:off x="1202760" y="4959360"/>
            <a:ext cx="3147480" cy="501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52" name="CustomShape 4"/>
          <p:cNvSpPr/>
          <p:nvPr/>
        </p:nvSpPr>
        <p:spPr>
          <a:xfrm>
            <a:off x="4510800" y="4917960"/>
            <a:ext cx="3147480" cy="584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53" name="CustomShape 5"/>
          <p:cNvSpPr/>
          <p:nvPr/>
        </p:nvSpPr>
        <p:spPr>
          <a:xfrm>
            <a:off x="1202760" y="284040"/>
            <a:ext cx="9781200" cy="1505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54" name="CustomShape 6"/>
          <p:cNvSpPr/>
          <p:nvPr/>
        </p:nvSpPr>
        <p:spPr>
          <a:xfrm>
            <a:off x="7818480" y="4208400"/>
            <a:ext cx="3147480" cy="2003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8" name="CustomShape 1"/>
          <p:cNvSpPr/>
          <p:nvPr/>
        </p:nvSpPr>
        <p:spPr>
          <a:xfrm>
            <a:off x="609480" y="273600"/>
            <a:ext cx="10971000" cy="114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Small steps again 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019" name="CustomShape 2"/>
          <p:cNvSpPr/>
          <p:nvPr/>
        </p:nvSpPr>
        <p:spPr>
          <a:xfrm>
            <a:off x="609480" y="1604520"/>
            <a:ext cx="10971000" cy="397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020" name="" descr=""/>
          <p:cNvPicPr/>
          <p:nvPr/>
        </p:nvPicPr>
        <p:blipFill>
          <a:blip r:embed="rId1"/>
          <a:stretch/>
        </p:blipFill>
        <p:spPr>
          <a:xfrm>
            <a:off x="3567240" y="2600280"/>
            <a:ext cx="5055840" cy="1655640"/>
          </a:xfrm>
          <a:prstGeom prst="rect">
            <a:avLst/>
          </a:prstGeom>
          <a:ln>
            <a:noFill/>
          </a:ln>
        </p:spPr>
      </p:pic>
      <p:sp>
        <p:nvSpPr>
          <p:cNvPr id="2021" name="CustomShape 3"/>
          <p:cNvSpPr/>
          <p:nvPr/>
        </p:nvSpPr>
        <p:spPr>
          <a:xfrm>
            <a:off x="1280160" y="6217920"/>
            <a:ext cx="4844160" cy="344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highlight>
                  <a:srgbClr val="ffff00"/>
                </a:highlight>
                <a:latin typeface="Arial"/>
                <a:ea typeface="DejaVu Sans"/>
              </a:rPr>
              <a:t>Find Asian countries below average `fert_rate`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2" name="" descr=""/>
          <p:cNvPicPr/>
          <p:nvPr/>
        </p:nvPicPr>
        <p:blipFill>
          <a:blip r:embed="rId1"/>
          <a:stretch/>
        </p:blipFill>
        <p:spPr>
          <a:xfrm>
            <a:off x="609120" y="1874880"/>
            <a:ext cx="5352840" cy="3434760"/>
          </a:xfrm>
          <a:prstGeom prst="rect">
            <a:avLst/>
          </a:prstGeom>
          <a:ln>
            <a:noFill/>
          </a:ln>
        </p:spPr>
      </p:pic>
      <p:sp>
        <p:nvSpPr>
          <p:cNvPr id="2023" name="CustomShape 1"/>
          <p:cNvSpPr/>
          <p:nvPr/>
        </p:nvSpPr>
        <p:spPr>
          <a:xfrm>
            <a:off x="609480" y="273600"/>
            <a:ext cx="10971000" cy="114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2 small steps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2024" name="" descr=""/>
          <p:cNvPicPr/>
          <p:nvPr/>
        </p:nvPicPr>
        <p:blipFill>
          <a:blip r:embed="rId2"/>
          <a:stretch/>
        </p:blipFill>
        <p:spPr>
          <a:xfrm>
            <a:off x="7102440" y="1604520"/>
            <a:ext cx="3611160" cy="3975840"/>
          </a:xfrm>
          <a:prstGeom prst="rect">
            <a:avLst/>
          </a:prstGeom>
          <a:ln>
            <a:noFill/>
          </a:ln>
        </p:spPr>
      </p:pic>
      <p:sp>
        <p:nvSpPr>
          <p:cNvPr id="2025" name="CustomShape 2"/>
          <p:cNvSpPr/>
          <p:nvPr/>
        </p:nvSpPr>
        <p:spPr>
          <a:xfrm>
            <a:off x="5669280" y="6035040"/>
            <a:ext cx="2450160" cy="344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highlight>
                  <a:srgbClr val="ffff00"/>
                </a:highlight>
                <a:latin typeface="Arial"/>
                <a:ea typeface="DejaVu Sans"/>
              </a:rPr>
              <a:t>Output of inner query?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6" name="" descr=""/>
          <p:cNvPicPr/>
          <p:nvPr/>
        </p:nvPicPr>
        <p:blipFill>
          <a:blip r:embed="rId1"/>
          <a:stretch/>
        </p:blipFill>
        <p:spPr>
          <a:xfrm>
            <a:off x="2931840" y="1604520"/>
            <a:ext cx="6325920" cy="3975840"/>
          </a:xfrm>
          <a:prstGeom prst="rect">
            <a:avLst/>
          </a:prstGeom>
          <a:ln>
            <a:noFill/>
          </a:ln>
        </p:spPr>
      </p:pic>
      <p:sp>
        <p:nvSpPr>
          <p:cNvPr id="2027" name="CustomShape 1"/>
          <p:cNvSpPr/>
          <p:nvPr/>
        </p:nvSpPr>
        <p:spPr>
          <a:xfrm>
            <a:off x="609480" y="273600"/>
            <a:ext cx="10971000" cy="114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Combine!</a:t>
            </a:r>
            <a:endParaRPr b="0" lang="en-US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8" name="CustomShape 1"/>
          <p:cNvSpPr/>
          <p:nvPr/>
        </p:nvSpPr>
        <p:spPr>
          <a:xfrm>
            <a:off x="609480" y="273600"/>
            <a:ext cx="10971720" cy="114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Conclusion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2029" name="" descr=""/>
          <p:cNvPicPr/>
          <p:nvPr/>
        </p:nvPicPr>
        <p:blipFill>
          <a:blip r:embed="rId1"/>
          <a:stretch/>
        </p:blipFill>
        <p:spPr>
          <a:xfrm>
            <a:off x="4297680" y="2240640"/>
            <a:ext cx="3748320" cy="3976560"/>
          </a:xfrm>
          <a:prstGeom prst="rect">
            <a:avLst/>
          </a:prstGeom>
          <a:ln>
            <a:noFill/>
          </a:ln>
        </p:spPr>
      </p:pic>
      <p:sp>
        <p:nvSpPr>
          <p:cNvPr id="2030" name="CustomShape 2"/>
          <p:cNvSpPr/>
          <p:nvPr/>
        </p:nvSpPr>
        <p:spPr>
          <a:xfrm>
            <a:off x="6231960" y="1604520"/>
            <a:ext cx="5353560" cy="3976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1" name="CustomShape 1"/>
          <p:cNvSpPr/>
          <p:nvPr/>
        </p:nvSpPr>
        <p:spPr>
          <a:xfrm>
            <a:off x="609480" y="273600"/>
            <a:ext cx="10971720" cy="114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32" name="CustomShape 2"/>
          <p:cNvSpPr/>
          <p:nvPr/>
        </p:nvSpPr>
        <p:spPr>
          <a:xfrm>
            <a:off x="609480" y="1604520"/>
            <a:ext cx="10971720" cy="3976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033" name="" descr=""/>
          <p:cNvPicPr/>
          <p:nvPr/>
        </p:nvPicPr>
        <p:blipFill>
          <a:blip r:embed="rId1"/>
          <a:stretch/>
        </p:blipFill>
        <p:spPr>
          <a:xfrm>
            <a:off x="2377440" y="2286360"/>
            <a:ext cx="7894080" cy="25750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4" name="" descr=""/>
          <p:cNvPicPr/>
          <p:nvPr/>
        </p:nvPicPr>
        <p:blipFill>
          <a:blip r:embed="rId1"/>
          <a:stretch/>
        </p:blipFill>
        <p:spPr>
          <a:xfrm>
            <a:off x="914400" y="2678760"/>
            <a:ext cx="10466640" cy="3446640"/>
          </a:xfrm>
          <a:prstGeom prst="rect">
            <a:avLst/>
          </a:prstGeom>
          <a:ln>
            <a:noFill/>
          </a:ln>
        </p:spPr>
      </p:pic>
      <p:sp>
        <p:nvSpPr>
          <p:cNvPr id="2035" name="CustomShape 1"/>
          <p:cNvSpPr/>
          <p:nvPr/>
        </p:nvSpPr>
        <p:spPr>
          <a:xfrm>
            <a:off x="609480" y="273600"/>
            <a:ext cx="10971720" cy="114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Use cases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036" name="CustomShape 2"/>
          <p:cNvSpPr/>
          <p:nvPr/>
        </p:nvSpPr>
        <p:spPr>
          <a:xfrm>
            <a:off x="609480" y="1604520"/>
            <a:ext cx="10971720" cy="3976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7" name="" descr=""/>
          <p:cNvPicPr/>
          <p:nvPr/>
        </p:nvPicPr>
        <p:blipFill>
          <a:blip r:embed="rId1"/>
          <a:stretch/>
        </p:blipFill>
        <p:spPr>
          <a:xfrm>
            <a:off x="609120" y="2224800"/>
            <a:ext cx="5353200" cy="654840"/>
          </a:xfrm>
          <a:prstGeom prst="rect">
            <a:avLst/>
          </a:prstGeom>
          <a:ln>
            <a:noFill/>
          </a:ln>
        </p:spPr>
      </p:pic>
      <p:pic>
        <p:nvPicPr>
          <p:cNvPr id="2038" name="" descr=""/>
          <p:cNvPicPr/>
          <p:nvPr/>
        </p:nvPicPr>
        <p:blipFill>
          <a:blip r:embed="rId2"/>
          <a:stretch/>
        </p:blipFill>
        <p:spPr>
          <a:xfrm>
            <a:off x="6231600" y="2212920"/>
            <a:ext cx="5353200" cy="2759400"/>
          </a:xfrm>
          <a:prstGeom prst="rect">
            <a:avLst/>
          </a:prstGeom>
          <a:ln>
            <a:noFill/>
          </a:ln>
        </p:spPr>
      </p:pic>
      <p:sp>
        <p:nvSpPr>
          <p:cNvPr id="2039" name="CustomShape 1"/>
          <p:cNvSpPr/>
          <p:nvPr/>
        </p:nvSpPr>
        <p:spPr>
          <a:xfrm>
            <a:off x="609480" y="273600"/>
            <a:ext cx="10971360" cy="114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40" name="CustomShape 2"/>
          <p:cNvSpPr/>
          <p:nvPr/>
        </p:nvSpPr>
        <p:spPr>
          <a:xfrm>
            <a:off x="609480" y="3682080"/>
            <a:ext cx="5353200" cy="189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 fontScale="75000"/>
          </a:bodyPr>
          <a:p>
            <a:pPr marL="432000" indent="-322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highlight>
                  <a:srgbClr val="ffff00"/>
                </a:highlight>
                <a:latin typeface="Arial"/>
                <a:ea typeface="DejaVu Sans"/>
              </a:rPr>
              <a:t>For each season, get the number of matches. Compare this to a column that has the overall number of matches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1" name="" descr=""/>
          <p:cNvPicPr/>
          <p:nvPr/>
        </p:nvPicPr>
        <p:blipFill>
          <a:blip r:embed="rId1"/>
          <a:stretch/>
        </p:blipFill>
        <p:spPr>
          <a:xfrm>
            <a:off x="609120" y="2224800"/>
            <a:ext cx="5353200" cy="654840"/>
          </a:xfrm>
          <a:prstGeom prst="rect">
            <a:avLst/>
          </a:prstGeom>
          <a:ln>
            <a:noFill/>
          </a:ln>
        </p:spPr>
      </p:pic>
      <p:pic>
        <p:nvPicPr>
          <p:cNvPr id="2042" name="" descr=""/>
          <p:cNvPicPr/>
          <p:nvPr/>
        </p:nvPicPr>
        <p:blipFill>
          <a:blip r:embed="rId2"/>
          <a:stretch/>
        </p:blipFill>
        <p:spPr>
          <a:xfrm>
            <a:off x="7069320" y="1604160"/>
            <a:ext cx="3677760" cy="1895760"/>
          </a:xfrm>
          <a:prstGeom prst="rect">
            <a:avLst/>
          </a:prstGeom>
          <a:ln>
            <a:noFill/>
          </a:ln>
        </p:spPr>
      </p:pic>
      <p:sp>
        <p:nvSpPr>
          <p:cNvPr id="2043" name="CustomShape 1"/>
          <p:cNvSpPr/>
          <p:nvPr/>
        </p:nvSpPr>
        <p:spPr>
          <a:xfrm>
            <a:off x="609480" y="3682080"/>
            <a:ext cx="5353200" cy="189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 fontScale="75000"/>
          </a:bodyPr>
          <a:p>
            <a:pPr marL="432000" indent="-322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highlight>
                  <a:srgbClr val="ffff00"/>
                </a:highlight>
                <a:latin typeface="Arial"/>
                <a:ea typeface="DejaVu Sans"/>
              </a:rPr>
              <a:t>For each season, get the number of matches. Compare this to a column that has the overall number of matches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2044" name="" descr=""/>
          <p:cNvPicPr/>
          <p:nvPr/>
        </p:nvPicPr>
        <p:blipFill>
          <a:blip r:embed="rId3"/>
          <a:stretch/>
        </p:blipFill>
        <p:spPr>
          <a:xfrm>
            <a:off x="6870600" y="3681720"/>
            <a:ext cx="4075200" cy="1895760"/>
          </a:xfrm>
          <a:prstGeom prst="rect">
            <a:avLst/>
          </a:prstGeom>
          <a:ln>
            <a:noFill/>
          </a:ln>
        </p:spPr>
      </p:pic>
      <p:sp>
        <p:nvSpPr>
          <p:cNvPr id="2045" name="CustomShape 2"/>
          <p:cNvSpPr/>
          <p:nvPr/>
        </p:nvSpPr>
        <p:spPr>
          <a:xfrm>
            <a:off x="609480" y="273600"/>
            <a:ext cx="10971360" cy="114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6" name="" descr=""/>
          <p:cNvPicPr/>
          <p:nvPr/>
        </p:nvPicPr>
        <p:blipFill>
          <a:blip r:embed="rId1"/>
          <a:stretch/>
        </p:blipFill>
        <p:spPr>
          <a:xfrm>
            <a:off x="609120" y="2292120"/>
            <a:ext cx="5353200" cy="2600640"/>
          </a:xfrm>
          <a:prstGeom prst="rect">
            <a:avLst/>
          </a:prstGeom>
          <a:ln>
            <a:noFill/>
          </a:ln>
        </p:spPr>
      </p:pic>
      <p:pic>
        <p:nvPicPr>
          <p:cNvPr id="2047" name="" descr=""/>
          <p:cNvPicPr/>
          <p:nvPr/>
        </p:nvPicPr>
        <p:blipFill>
          <a:blip r:embed="rId2"/>
          <a:stretch/>
        </p:blipFill>
        <p:spPr>
          <a:xfrm>
            <a:off x="7026120" y="1604520"/>
            <a:ext cx="3764160" cy="3976200"/>
          </a:xfrm>
          <a:prstGeom prst="rect">
            <a:avLst/>
          </a:prstGeom>
          <a:ln>
            <a:noFill/>
          </a:ln>
        </p:spPr>
      </p:pic>
      <p:sp>
        <p:nvSpPr>
          <p:cNvPr id="2048" name="CustomShape 1"/>
          <p:cNvSpPr/>
          <p:nvPr/>
        </p:nvSpPr>
        <p:spPr>
          <a:xfrm>
            <a:off x="609480" y="273600"/>
            <a:ext cx="10971360" cy="114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Manual solution</a:t>
            </a:r>
            <a:endParaRPr b="0" lang="en-US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9" name="" descr=""/>
          <p:cNvPicPr/>
          <p:nvPr/>
        </p:nvPicPr>
        <p:blipFill>
          <a:blip r:embed="rId1"/>
          <a:stretch/>
        </p:blipFill>
        <p:spPr>
          <a:xfrm>
            <a:off x="1587960" y="2044440"/>
            <a:ext cx="3257640" cy="3441240"/>
          </a:xfrm>
          <a:prstGeom prst="rect">
            <a:avLst/>
          </a:prstGeom>
          <a:ln>
            <a:noFill/>
          </a:ln>
        </p:spPr>
      </p:pic>
      <p:sp>
        <p:nvSpPr>
          <p:cNvPr id="2050" name="CustomShape 1"/>
          <p:cNvSpPr/>
          <p:nvPr/>
        </p:nvSpPr>
        <p:spPr>
          <a:xfrm>
            <a:off x="609480" y="273600"/>
            <a:ext cx="10971360" cy="114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Automatic solution?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2051" name="" descr=""/>
          <p:cNvPicPr/>
          <p:nvPr/>
        </p:nvPicPr>
        <p:blipFill>
          <a:blip r:embed="rId2"/>
          <a:stretch/>
        </p:blipFill>
        <p:spPr>
          <a:xfrm>
            <a:off x="5577840" y="2011680"/>
            <a:ext cx="2935800" cy="3474000"/>
          </a:xfrm>
          <a:prstGeom prst="rect">
            <a:avLst/>
          </a:prstGeom>
          <a:ln>
            <a:noFill/>
          </a:ln>
        </p:spPr>
      </p:pic>
      <p:sp>
        <p:nvSpPr>
          <p:cNvPr id="2052" name="CustomShape 2"/>
          <p:cNvSpPr/>
          <p:nvPr/>
        </p:nvSpPr>
        <p:spPr>
          <a:xfrm>
            <a:off x="7132320" y="5760720"/>
            <a:ext cx="2601360" cy="345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highlight>
                  <a:srgbClr val="ffff00"/>
                </a:highlight>
                <a:latin typeface="Arial"/>
                <a:ea typeface="DejaVu Sans"/>
              </a:rPr>
              <a:t>Can we do even better?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053" name="CustomShape 3"/>
          <p:cNvSpPr/>
          <p:nvPr/>
        </p:nvSpPr>
        <p:spPr>
          <a:xfrm>
            <a:off x="609480" y="273600"/>
            <a:ext cx="10971360" cy="114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5" name="" descr=""/>
          <p:cNvPicPr/>
          <p:nvPr/>
        </p:nvPicPr>
        <p:blipFill>
          <a:blip r:embed="rId1"/>
          <a:stretch/>
        </p:blipFill>
        <p:spPr>
          <a:xfrm>
            <a:off x="1202760" y="2140560"/>
            <a:ext cx="4771800" cy="3945240"/>
          </a:xfrm>
          <a:prstGeom prst="rect">
            <a:avLst/>
          </a:prstGeom>
          <a:ln>
            <a:noFill/>
          </a:ln>
        </p:spPr>
      </p:pic>
      <p:pic>
        <p:nvPicPr>
          <p:cNvPr id="1856" name="" descr=""/>
          <p:cNvPicPr/>
          <p:nvPr/>
        </p:nvPicPr>
        <p:blipFill>
          <a:blip r:embed="rId2"/>
          <a:stretch/>
        </p:blipFill>
        <p:spPr>
          <a:xfrm>
            <a:off x="6216120" y="3038040"/>
            <a:ext cx="4771800" cy="2149920"/>
          </a:xfrm>
          <a:prstGeom prst="rect">
            <a:avLst/>
          </a:prstGeom>
          <a:ln>
            <a:noFill/>
          </a:ln>
        </p:spPr>
      </p:pic>
      <p:sp>
        <p:nvSpPr>
          <p:cNvPr id="1857" name="CustomShape 1"/>
          <p:cNvSpPr/>
          <p:nvPr/>
        </p:nvSpPr>
        <p:spPr>
          <a:xfrm>
            <a:off x="1202760" y="284040"/>
            <a:ext cx="9781200" cy="1505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858" name="" descr=""/>
          <p:cNvPicPr/>
          <p:nvPr/>
        </p:nvPicPr>
        <p:blipFill>
          <a:blip r:embed="rId3"/>
          <a:stretch/>
        </p:blipFill>
        <p:spPr>
          <a:xfrm>
            <a:off x="3455280" y="418320"/>
            <a:ext cx="4771800" cy="1133640"/>
          </a:xfrm>
          <a:prstGeom prst="rect">
            <a:avLst/>
          </a:prstGeom>
          <a:ln>
            <a:noFill/>
          </a:ln>
        </p:spPr>
      </p:pic>
      <p:sp>
        <p:nvSpPr>
          <p:cNvPr id="1859" name="CustomShape 2"/>
          <p:cNvSpPr/>
          <p:nvPr/>
        </p:nvSpPr>
        <p:spPr>
          <a:xfrm>
            <a:off x="1554480" y="6237000"/>
            <a:ext cx="9067680" cy="344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 u="sng">
                <a:solidFill>
                  <a:srgbClr val="0000ff"/>
                </a:solidFill>
                <a:uFillTx/>
                <a:latin typeface="Arial"/>
                <a:ea typeface="DejaVu Sans"/>
                <a:hlinkClick r:id="rId4"/>
              </a:rPr>
              <a:t>https://medium.com/@abhishekblogger/sql-tips-and-tricks-the-with-clause-1a78af758af7</a:t>
            </a:r>
            <a:r>
              <a:rPr b="0" lang="en-US" sz="1800" spc="-1" strike="noStrike">
                <a:solidFill>
                  <a:srgbClr val="6eac1c"/>
                </a:solidFill>
                <a:latin typeface="Arial"/>
                <a:ea typeface="DejaVu Sans"/>
              </a:rPr>
              <a:t> 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" descr=""/>
          <p:cNvPicPr/>
          <p:nvPr/>
        </p:nvPicPr>
        <p:blipFill>
          <a:blip r:embed="rId1"/>
          <a:stretch/>
        </p:blipFill>
        <p:spPr>
          <a:xfrm>
            <a:off x="914400" y="2678760"/>
            <a:ext cx="10466640" cy="3446640"/>
          </a:xfrm>
          <a:prstGeom prst="rect">
            <a:avLst/>
          </a:prstGeom>
          <a:ln>
            <a:noFill/>
          </a:ln>
        </p:spPr>
      </p:pic>
      <p:sp>
        <p:nvSpPr>
          <p:cNvPr id="2055" name="CustomShape 1"/>
          <p:cNvSpPr/>
          <p:nvPr/>
        </p:nvSpPr>
        <p:spPr>
          <a:xfrm>
            <a:off x="609480" y="273600"/>
            <a:ext cx="10971720" cy="114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Use cases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056" name="CustomShape 2"/>
          <p:cNvSpPr/>
          <p:nvPr/>
        </p:nvSpPr>
        <p:spPr>
          <a:xfrm>
            <a:off x="609480" y="1604520"/>
            <a:ext cx="10971720" cy="3976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7" name="" descr=""/>
          <p:cNvPicPr/>
          <p:nvPr/>
        </p:nvPicPr>
        <p:blipFill>
          <a:blip r:embed="rId1"/>
          <a:stretch/>
        </p:blipFill>
        <p:spPr>
          <a:xfrm>
            <a:off x="609120" y="1973520"/>
            <a:ext cx="5353200" cy="3237840"/>
          </a:xfrm>
          <a:prstGeom prst="rect">
            <a:avLst/>
          </a:prstGeom>
          <a:ln>
            <a:noFill/>
          </a:ln>
        </p:spPr>
      </p:pic>
      <p:pic>
        <p:nvPicPr>
          <p:cNvPr id="2058" name="" descr=""/>
          <p:cNvPicPr/>
          <p:nvPr/>
        </p:nvPicPr>
        <p:blipFill>
          <a:blip r:embed="rId2"/>
          <a:stretch/>
        </p:blipFill>
        <p:spPr>
          <a:xfrm>
            <a:off x="6231600" y="1995120"/>
            <a:ext cx="5353200" cy="1114200"/>
          </a:xfrm>
          <a:prstGeom prst="rect">
            <a:avLst/>
          </a:prstGeom>
          <a:ln>
            <a:noFill/>
          </a:ln>
        </p:spPr>
      </p:pic>
      <p:sp>
        <p:nvSpPr>
          <p:cNvPr id="2059" name="CustomShape 1"/>
          <p:cNvSpPr/>
          <p:nvPr/>
        </p:nvSpPr>
        <p:spPr>
          <a:xfrm>
            <a:off x="609480" y="273600"/>
            <a:ext cx="10971360" cy="114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What is the expected output?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060" name="CustomShape 2"/>
          <p:cNvSpPr/>
          <p:nvPr/>
        </p:nvSpPr>
        <p:spPr>
          <a:xfrm>
            <a:off x="6231960" y="3682080"/>
            <a:ext cx="5353200" cy="189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 fontScale="75000"/>
          </a:bodyPr>
          <a:p>
            <a:pPr marL="432000" indent="-322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highlight>
                  <a:srgbClr val="ffff00"/>
                </a:highlight>
                <a:latin typeface="Arial"/>
                <a:ea typeface="DejaVu Sans"/>
              </a:rPr>
              <a:t>For season 2011/2012, get total goals for each match and get the deviation from the overall average for same season.  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1" name="" descr=""/>
          <p:cNvPicPr/>
          <p:nvPr/>
        </p:nvPicPr>
        <p:blipFill>
          <a:blip r:embed="rId1"/>
          <a:stretch/>
        </p:blipFill>
        <p:spPr>
          <a:xfrm>
            <a:off x="1718640" y="1604160"/>
            <a:ext cx="3134520" cy="1895760"/>
          </a:xfrm>
          <a:prstGeom prst="rect">
            <a:avLst/>
          </a:prstGeom>
          <a:ln>
            <a:noFill/>
          </a:ln>
        </p:spPr>
      </p:pic>
      <p:sp>
        <p:nvSpPr>
          <p:cNvPr id="2062" name="CustomShape 1"/>
          <p:cNvSpPr/>
          <p:nvPr/>
        </p:nvSpPr>
        <p:spPr>
          <a:xfrm>
            <a:off x="609480" y="273600"/>
            <a:ext cx="10971360" cy="114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How to solve?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063" name="CustomShape 2"/>
          <p:cNvSpPr/>
          <p:nvPr/>
        </p:nvSpPr>
        <p:spPr>
          <a:xfrm>
            <a:off x="6231960" y="1604520"/>
            <a:ext cx="5353200" cy="3976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2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highlight>
                  <a:srgbClr val="ffff00"/>
                </a:highlight>
                <a:latin typeface="Arial"/>
                <a:ea typeface="DejaVu Sans"/>
              </a:rPr>
              <a:t>For season 2011/2012, get total goals for each match and get the deviation from the overall average for same season.  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2064" name="" descr=""/>
          <p:cNvPicPr/>
          <p:nvPr/>
        </p:nvPicPr>
        <p:blipFill>
          <a:blip r:embed="rId2"/>
          <a:stretch/>
        </p:blipFill>
        <p:spPr>
          <a:xfrm>
            <a:off x="876240" y="3681720"/>
            <a:ext cx="4818960" cy="1895760"/>
          </a:xfrm>
          <a:prstGeom prst="rect">
            <a:avLst/>
          </a:prstGeom>
          <a:ln>
            <a:noFill/>
          </a:ln>
        </p:spPr>
      </p:pic>
      <p:sp>
        <p:nvSpPr>
          <p:cNvPr id="2065" name="CustomShape 3"/>
          <p:cNvSpPr/>
          <p:nvPr/>
        </p:nvSpPr>
        <p:spPr>
          <a:xfrm>
            <a:off x="1097280" y="5760720"/>
            <a:ext cx="1971720" cy="345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Expected output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6" name="" descr=""/>
          <p:cNvPicPr/>
          <p:nvPr/>
        </p:nvPicPr>
        <p:blipFill>
          <a:blip r:embed="rId1"/>
          <a:stretch/>
        </p:blipFill>
        <p:spPr>
          <a:xfrm>
            <a:off x="609120" y="2228760"/>
            <a:ext cx="5353200" cy="2727360"/>
          </a:xfrm>
          <a:prstGeom prst="rect">
            <a:avLst/>
          </a:prstGeom>
          <a:ln>
            <a:noFill/>
          </a:ln>
        </p:spPr>
      </p:pic>
      <p:pic>
        <p:nvPicPr>
          <p:cNvPr id="2067" name="" descr=""/>
          <p:cNvPicPr/>
          <p:nvPr/>
        </p:nvPicPr>
        <p:blipFill>
          <a:blip r:embed="rId2"/>
          <a:stretch/>
        </p:blipFill>
        <p:spPr>
          <a:xfrm>
            <a:off x="7589520" y="2149200"/>
            <a:ext cx="3610800" cy="3976200"/>
          </a:xfrm>
          <a:prstGeom prst="rect">
            <a:avLst/>
          </a:prstGeom>
          <a:ln>
            <a:noFill/>
          </a:ln>
        </p:spPr>
      </p:pic>
      <p:sp>
        <p:nvSpPr>
          <p:cNvPr id="2068" name="CustomShape 1"/>
          <p:cNvSpPr/>
          <p:nvPr/>
        </p:nvSpPr>
        <p:spPr>
          <a:xfrm>
            <a:off x="609480" y="273600"/>
            <a:ext cx="10971360" cy="114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ffffff"/>
                </a:solidFill>
                <a:latin typeface="Arial"/>
                <a:ea typeface="DejaVu Sans"/>
              </a:rPr>
              <a:t>Hardcoded or automatic?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069" name="CustomShape 2"/>
          <p:cNvSpPr/>
          <p:nvPr/>
        </p:nvSpPr>
        <p:spPr>
          <a:xfrm>
            <a:off x="7473240" y="6309360"/>
            <a:ext cx="3956040" cy="354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highlight>
                  <a:srgbClr val="ffff00"/>
                </a:highlight>
                <a:latin typeface="Arial"/>
                <a:ea typeface="DejaVu Sans"/>
              </a:rPr>
              <a:t>What if we removed the 2</a:t>
            </a:r>
            <a:r>
              <a:rPr b="0" lang="en-US" sz="1800" spc="-1" strike="noStrike" baseline="14000000">
                <a:solidFill>
                  <a:srgbClr val="000000"/>
                </a:solidFill>
                <a:highlight>
                  <a:srgbClr val="ffff00"/>
                </a:highlight>
                <a:latin typeface="Arial"/>
                <a:ea typeface="DejaVu Sans"/>
              </a:rPr>
              <a:t>nd</a:t>
            </a:r>
            <a:r>
              <a:rPr b="0" lang="en-US" sz="1800" spc="-1" strike="noStrike">
                <a:solidFill>
                  <a:srgbClr val="000000"/>
                </a:solidFill>
                <a:highlight>
                  <a:srgbClr val="ffff00"/>
                </a:highlight>
                <a:latin typeface="Arial"/>
                <a:ea typeface="DejaVu Sans"/>
              </a:rPr>
              <a:t> WHERE?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0" name="CustomShape 1"/>
          <p:cNvSpPr/>
          <p:nvPr/>
        </p:nvSpPr>
        <p:spPr>
          <a:xfrm>
            <a:off x="609480" y="273600"/>
            <a:ext cx="10971360" cy="114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challenge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071" name="CustomShape 2"/>
          <p:cNvSpPr/>
          <p:nvPr/>
        </p:nvSpPr>
        <p:spPr>
          <a:xfrm>
            <a:off x="1463040" y="2377440"/>
            <a:ext cx="9544680" cy="111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 u="sng">
                <a:solidFill>
                  <a:srgbClr val="0000ff"/>
                </a:solidFill>
                <a:uFillTx/>
                <a:latin typeface="Arial"/>
                <a:ea typeface="DejaVu Sans"/>
                <a:hlinkClick r:id="rId1"/>
              </a:rPr>
              <a:t>https://campus.datacamp.com/courses/intermediate-sql/short-and-simple-subqueries?ex=9</a:t>
            </a:r>
            <a:r>
              <a:rPr b="0" lang="en-US" sz="1800" spc="-1" strike="noStrike">
                <a:solidFill>
                  <a:srgbClr val="0000ff"/>
                </a:solidFill>
                <a:latin typeface="Arial"/>
                <a:ea typeface="DejaVu Sans"/>
              </a:rPr>
              <a:t>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 u="sng">
                <a:solidFill>
                  <a:srgbClr val="0000ff"/>
                </a:solidFill>
                <a:uFillTx/>
                <a:latin typeface="Arial"/>
                <a:ea typeface="DejaVu Sans"/>
                <a:hlinkClick r:id="rId2"/>
              </a:rPr>
              <a:t>https://campus.datacamp.com/courses/intermediate-sql/short-and-simple-subqueries?ex=10</a:t>
            </a:r>
            <a:r>
              <a:rPr b="0" lang="en-US" sz="1800" spc="-1" strike="noStrike">
                <a:solidFill>
                  <a:srgbClr val="0000ff"/>
                </a:solidFill>
                <a:latin typeface="Arial"/>
                <a:ea typeface="DejaVu Sans"/>
              </a:rPr>
              <a:t> 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072" name="" descr=""/>
          <p:cNvPicPr/>
          <p:nvPr/>
        </p:nvPicPr>
        <p:blipFill>
          <a:blip r:embed="rId3"/>
          <a:stretch/>
        </p:blipFill>
        <p:spPr>
          <a:xfrm>
            <a:off x="3231360" y="5160960"/>
            <a:ext cx="6551640" cy="598680"/>
          </a:xfrm>
          <a:prstGeom prst="rect">
            <a:avLst/>
          </a:prstGeom>
          <a:ln>
            <a:noFill/>
          </a:ln>
        </p:spPr>
      </p:pic>
      <p:pic>
        <p:nvPicPr>
          <p:cNvPr id="2073" name="" descr=""/>
          <p:cNvPicPr/>
          <p:nvPr/>
        </p:nvPicPr>
        <p:blipFill>
          <a:blip r:embed="rId4"/>
          <a:stretch/>
        </p:blipFill>
        <p:spPr>
          <a:xfrm>
            <a:off x="3357000" y="4206240"/>
            <a:ext cx="5694480" cy="6080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4" name="" descr=""/>
          <p:cNvPicPr/>
          <p:nvPr/>
        </p:nvPicPr>
        <p:blipFill>
          <a:blip r:embed="rId1"/>
          <a:stretch/>
        </p:blipFill>
        <p:spPr>
          <a:xfrm>
            <a:off x="2377440" y="2332080"/>
            <a:ext cx="7212240" cy="3976560"/>
          </a:xfrm>
          <a:prstGeom prst="rect">
            <a:avLst/>
          </a:prstGeom>
          <a:ln>
            <a:noFill/>
          </a:ln>
        </p:spPr>
      </p:pic>
      <p:sp>
        <p:nvSpPr>
          <p:cNvPr id="2075" name="CustomShape 1"/>
          <p:cNvSpPr/>
          <p:nvPr/>
        </p:nvSpPr>
        <p:spPr>
          <a:xfrm>
            <a:off x="609480" y="273600"/>
            <a:ext cx="10971720" cy="114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CustomShape 1"/>
          <p:cNvSpPr/>
          <p:nvPr/>
        </p:nvSpPr>
        <p:spPr>
          <a:xfrm>
            <a:off x="609480" y="1604520"/>
            <a:ext cx="10971000" cy="189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25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highlight>
                  <a:srgbClr val="ffff00"/>
                </a:highlight>
                <a:latin typeface="Arial"/>
                <a:ea typeface="DejaVu Sans"/>
              </a:rPr>
              <a:t>maximum percentage of women in parliament for each continent listed in monarchs table.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2077" name="" descr=""/>
          <p:cNvPicPr/>
          <p:nvPr/>
        </p:nvPicPr>
        <p:blipFill>
          <a:blip r:embed="rId1"/>
          <a:stretch/>
        </p:blipFill>
        <p:spPr>
          <a:xfrm>
            <a:off x="337680" y="3406680"/>
            <a:ext cx="5787360" cy="1895400"/>
          </a:xfrm>
          <a:prstGeom prst="rect">
            <a:avLst/>
          </a:prstGeom>
          <a:ln>
            <a:noFill/>
          </a:ln>
        </p:spPr>
      </p:pic>
      <p:pic>
        <p:nvPicPr>
          <p:cNvPr id="2078" name="" descr=""/>
          <p:cNvPicPr/>
          <p:nvPr/>
        </p:nvPicPr>
        <p:blipFill>
          <a:blip r:embed="rId2"/>
          <a:stretch/>
        </p:blipFill>
        <p:spPr>
          <a:xfrm>
            <a:off x="7229160" y="3383280"/>
            <a:ext cx="4382280" cy="1895400"/>
          </a:xfrm>
          <a:prstGeom prst="rect">
            <a:avLst/>
          </a:prstGeom>
          <a:ln>
            <a:noFill/>
          </a:ln>
        </p:spPr>
      </p:pic>
      <p:sp>
        <p:nvSpPr>
          <p:cNvPr id="2079" name="CustomShape 2"/>
          <p:cNvSpPr/>
          <p:nvPr/>
        </p:nvSpPr>
        <p:spPr>
          <a:xfrm>
            <a:off x="609480" y="273600"/>
            <a:ext cx="10971000" cy="114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How to solve?</a:t>
            </a:r>
            <a:endParaRPr b="0" lang="en-US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0" name="" descr=""/>
          <p:cNvPicPr/>
          <p:nvPr/>
        </p:nvPicPr>
        <p:blipFill>
          <a:blip r:embed="rId1"/>
          <a:stretch/>
        </p:blipFill>
        <p:spPr>
          <a:xfrm>
            <a:off x="962640" y="1604520"/>
            <a:ext cx="4646160" cy="3975840"/>
          </a:xfrm>
          <a:prstGeom prst="rect">
            <a:avLst/>
          </a:prstGeom>
          <a:ln>
            <a:noFill/>
          </a:ln>
        </p:spPr>
      </p:pic>
      <p:sp>
        <p:nvSpPr>
          <p:cNvPr id="2081" name="CustomShape 1"/>
          <p:cNvSpPr/>
          <p:nvPr/>
        </p:nvSpPr>
        <p:spPr>
          <a:xfrm>
            <a:off x="609480" y="273600"/>
            <a:ext cx="10971000" cy="114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Step1 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2082" name="" descr=""/>
          <p:cNvPicPr/>
          <p:nvPr/>
        </p:nvPicPr>
        <p:blipFill>
          <a:blip r:embed="rId2"/>
          <a:stretch/>
        </p:blipFill>
        <p:spPr>
          <a:xfrm>
            <a:off x="6231600" y="2715840"/>
            <a:ext cx="5352840" cy="1752840"/>
          </a:xfrm>
          <a:prstGeom prst="rect">
            <a:avLst/>
          </a:prstGeom>
          <a:ln>
            <a:noFill/>
          </a:ln>
        </p:spPr>
      </p:pic>
      <p:sp>
        <p:nvSpPr>
          <p:cNvPr id="2083" name="CustomShape 2"/>
          <p:cNvSpPr/>
          <p:nvPr/>
        </p:nvSpPr>
        <p:spPr>
          <a:xfrm>
            <a:off x="2503080" y="1939680"/>
            <a:ext cx="1701720" cy="344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highlight>
                  <a:srgbClr val="ffff00"/>
                </a:highlight>
                <a:latin typeface="Arial"/>
                <a:ea typeface="DejaVu Sans"/>
              </a:rPr>
              <a:t>From 2 tables?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4" name="" descr=""/>
          <p:cNvPicPr/>
          <p:nvPr/>
        </p:nvPicPr>
        <p:blipFill>
          <a:blip r:embed="rId1"/>
          <a:stretch/>
        </p:blipFill>
        <p:spPr>
          <a:xfrm>
            <a:off x="1850760" y="1604520"/>
            <a:ext cx="2869920" cy="3975840"/>
          </a:xfrm>
          <a:prstGeom prst="rect">
            <a:avLst/>
          </a:prstGeom>
          <a:ln>
            <a:noFill/>
          </a:ln>
        </p:spPr>
      </p:pic>
      <p:sp>
        <p:nvSpPr>
          <p:cNvPr id="2085" name="CustomShape 1"/>
          <p:cNvSpPr/>
          <p:nvPr/>
        </p:nvSpPr>
        <p:spPr>
          <a:xfrm>
            <a:off x="609480" y="273600"/>
            <a:ext cx="10971000" cy="114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Step 2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086" name="CustomShape 2"/>
          <p:cNvSpPr/>
          <p:nvPr/>
        </p:nvSpPr>
        <p:spPr>
          <a:xfrm>
            <a:off x="6231960" y="1604520"/>
            <a:ext cx="5352840" cy="397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>
              <a:lnSpc>
                <a:spcPct val="100000"/>
              </a:lnSpc>
              <a:spcBef>
                <a:spcPts val="1417"/>
              </a:spcBef>
            </a:pPr>
            <a:endParaRPr b="0" lang="en-US" sz="1800" spc="-1" strike="noStrike">
              <a:latin typeface="Arial"/>
            </a:endParaRPr>
          </a:p>
          <a:p>
            <a:pPr marL="432000" indent="-3225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Duplicates? 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</a:pPr>
            <a:endParaRPr b="0" lang="en-US" sz="3200" spc="-1" strike="noStrike">
              <a:latin typeface="Arial"/>
            </a:endParaRPr>
          </a:p>
          <a:p>
            <a:pPr marL="432000" indent="-3225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Max perc?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7" name="" descr=""/>
          <p:cNvPicPr/>
          <p:nvPr/>
        </p:nvPicPr>
        <p:blipFill>
          <a:blip r:embed="rId1"/>
          <a:stretch/>
        </p:blipFill>
        <p:spPr>
          <a:xfrm>
            <a:off x="3561120" y="1604520"/>
            <a:ext cx="5067360" cy="3975840"/>
          </a:xfrm>
          <a:prstGeom prst="rect">
            <a:avLst/>
          </a:prstGeom>
          <a:ln>
            <a:noFill/>
          </a:ln>
        </p:spPr>
      </p:pic>
      <p:sp>
        <p:nvSpPr>
          <p:cNvPr id="2088" name="CustomShape 1"/>
          <p:cNvSpPr/>
          <p:nvPr/>
        </p:nvSpPr>
        <p:spPr>
          <a:xfrm>
            <a:off x="609480" y="273600"/>
            <a:ext cx="10971000" cy="114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Done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089" name="CustomShape 2"/>
          <p:cNvSpPr/>
          <p:nvPr/>
        </p:nvSpPr>
        <p:spPr>
          <a:xfrm>
            <a:off x="1097280" y="6126480"/>
            <a:ext cx="5424840" cy="344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highlight>
                  <a:srgbClr val="ffff00"/>
                </a:highlight>
                <a:latin typeface="Arial"/>
                <a:ea typeface="DejaVu Sans"/>
              </a:rPr>
              <a:t>How did we decide which table should be the inner?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090" name="CustomShape 3"/>
          <p:cNvSpPr/>
          <p:nvPr/>
        </p:nvSpPr>
        <p:spPr>
          <a:xfrm>
            <a:off x="8682840" y="6145920"/>
            <a:ext cx="1739880" cy="344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highlight>
                  <a:srgbClr val="ffff00"/>
                </a:highlight>
                <a:latin typeface="Arial"/>
                <a:ea typeface="DejaVu Sans"/>
              </a:rPr>
              <a:t>Is it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highlight>
                  <a:srgbClr val="ffff00"/>
                </a:highlight>
                <a:latin typeface="Arial"/>
                <a:ea typeface="DejaVu Sans"/>
              </a:rPr>
              <a:t>?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0" name="" descr=""/>
          <p:cNvPicPr/>
          <p:nvPr/>
        </p:nvPicPr>
        <p:blipFill>
          <a:blip r:embed="rId1"/>
          <a:stretch/>
        </p:blipFill>
        <p:spPr>
          <a:xfrm>
            <a:off x="1202760" y="2527560"/>
            <a:ext cx="4771800" cy="3170880"/>
          </a:xfrm>
          <a:prstGeom prst="rect">
            <a:avLst/>
          </a:prstGeom>
          <a:ln>
            <a:noFill/>
          </a:ln>
        </p:spPr>
      </p:pic>
      <p:pic>
        <p:nvPicPr>
          <p:cNvPr id="1861" name="" descr=""/>
          <p:cNvPicPr/>
          <p:nvPr/>
        </p:nvPicPr>
        <p:blipFill>
          <a:blip r:embed="rId2"/>
          <a:stretch/>
        </p:blipFill>
        <p:spPr>
          <a:xfrm>
            <a:off x="6216120" y="2981160"/>
            <a:ext cx="4771800" cy="2263680"/>
          </a:xfrm>
          <a:prstGeom prst="rect">
            <a:avLst/>
          </a:prstGeom>
          <a:ln>
            <a:noFill/>
          </a:ln>
        </p:spPr>
      </p:pic>
      <p:sp>
        <p:nvSpPr>
          <p:cNvPr id="1862" name="CustomShape 1"/>
          <p:cNvSpPr/>
          <p:nvPr/>
        </p:nvSpPr>
        <p:spPr>
          <a:xfrm>
            <a:off x="1202760" y="284040"/>
            <a:ext cx="9781200" cy="1505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1" name="" descr=""/>
          <p:cNvPicPr/>
          <p:nvPr/>
        </p:nvPicPr>
        <p:blipFill>
          <a:blip r:embed="rId1"/>
          <a:stretch/>
        </p:blipFill>
        <p:spPr>
          <a:xfrm>
            <a:off x="609120" y="1742760"/>
            <a:ext cx="5353200" cy="3698640"/>
          </a:xfrm>
          <a:prstGeom prst="rect">
            <a:avLst/>
          </a:prstGeom>
          <a:ln>
            <a:noFill/>
          </a:ln>
        </p:spPr>
      </p:pic>
      <p:sp>
        <p:nvSpPr>
          <p:cNvPr id="2092" name="CustomShape 1"/>
          <p:cNvSpPr/>
          <p:nvPr/>
        </p:nvSpPr>
        <p:spPr>
          <a:xfrm>
            <a:off x="609480" y="273600"/>
            <a:ext cx="10971000" cy="114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93" name="CustomShape 2"/>
          <p:cNvSpPr/>
          <p:nvPr/>
        </p:nvSpPr>
        <p:spPr>
          <a:xfrm>
            <a:off x="6258600" y="1875240"/>
            <a:ext cx="5353200" cy="397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2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In the query execution plan, subqueries in SELECT and WHERE statements are analogous to joins, unlike FROM. 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</a:pP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4" name="" descr=""/>
          <p:cNvPicPr/>
          <p:nvPr/>
        </p:nvPicPr>
        <p:blipFill>
          <a:blip r:embed="rId1"/>
          <a:stretch/>
        </p:blipFill>
        <p:spPr>
          <a:xfrm>
            <a:off x="523800" y="1604160"/>
            <a:ext cx="4262760" cy="2692440"/>
          </a:xfrm>
          <a:prstGeom prst="rect">
            <a:avLst/>
          </a:prstGeom>
          <a:ln>
            <a:noFill/>
          </a:ln>
        </p:spPr>
      </p:pic>
      <p:pic>
        <p:nvPicPr>
          <p:cNvPr id="2095" name="" descr=""/>
          <p:cNvPicPr/>
          <p:nvPr/>
        </p:nvPicPr>
        <p:blipFill>
          <a:blip r:embed="rId2"/>
          <a:stretch/>
        </p:blipFill>
        <p:spPr>
          <a:xfrm>
            <a:off x="7678800" y="1604160"/>
            <a:ext cx="4322160" cy="3332520"/>
          </a:xfrm>
          <a:prstGeom prst="rect">
            <a:avLst/>
          </a:prstGeom>
          <a:ln>
            <a:noFill/>
          </a:ln>
        </p:spPr>
      </p:pic>
      <p:sp>
        <p:nvSpPr>
          <p:cNvPr id="2096" name="CustomShape 1"/>
          <p:cNvSpPr/>
          <p:nvPr/>
        </p:nvSpPr>
        <p:spPr>
          <a:xfrm>
            <a:off x="731520" y="6400800"/>
            <a:ext cx="13598640" cy="345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 u="sng">
                <a:solidFill>
                  <a:srgbClr val="0000ff"/>
                </a:solidFill>
                <a:uFillTx/>
                <a:latin typeface="Arial"/>
                <a:ea typeface="DejaVu Sans"/>
                <a:hlinkClick r:id="rId3"/>
              </a:rPr>
              <a:t>https://learnsql.com/blog/inline-query-in-sql/#:~:text=The%20first%20difference%20is%20that,work%20as%20a%20single%20value</a:t>
            </a:r>
            <a:r>
              <a:rPr b="0" lang="en-US" sz="1800" spc="-1" strike="noStrike">
                <a:solidFill>
                  <a:srgbClr val="0000ff"/>
                </a:solidFill>
                <a:latin typeface="Arial"/>
                <a:ea typeface="DejaVu Sans"/>
              </a:rPr>
              <a:t>. 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097" name="" descr=""/>
          <p:cNvPicPr/>
          <p:nvPr/>
        </p:nvPicPr>
        <p:blipFill>
          <a:blip r:embed="rId4"/>
          <a:stretch/>
        </p:blipFill>
        <p:spPr>
          <a:xfrm>
            <a:off x="4957920" y="2360160"/>
            <a:ext cx="2539080" cy="3308040"/>
          </a:xfrm>
          <a:prstGeom prst="rect">
            <a:avLst/>
          </a:prstGeom>
          <a:ln>
            <a:noFill/>
          </a:ln>
        </p:spPr>
      </p:pic>
      <p:sp>
        <p:nvSpPr>
          <p:cNvPr id="2098" name="CustomShape 2"/>
          <p:cNvSpPr/>
          <p:nvPr/>
        </p:nvSpPr>
        <p:spPr>
          <a:xfrm>
            <a:off x="609480" y="273600"/>
            <a:ext cx="10971360" cy="114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99" name="CustomShape 3"/>
          <p:cNvSpPr/>
          <p:nvPr/>
        </p:nvSpPr>
        <p:spPr>
          <a:xfrm>
            <a:off x="274320" y="5943600"/>
            <a:ext cx="9114840" cy="345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 u="sng">
                <a:solidFill>
                  <a:srgbClr val="0000ff"/>
                </a:solidFill>
                <a:uFillTx/>
                <a:latin typeface="Arial"/>
                <a:ea typeface="DejaVu Sans"/>
                <a:hlinkClick r:id="rId5"/>
              </a:rPr>
              <a:t>https://asktom.oracle.com/pls/apex/asktom.search?tag=regarding-subquery-terminology</a:t>
            </a:r>
            <a:r>
              <a:rPr b="0" lang="en-US" sz="1800" spc="-1" strike="noStrike">
                <a:solidFill>
                  <a:srgbClr val="0000ff"/>
                </a:solidFill>
                <a:latin typeface="Arial"/>
                <a:ea typeface="DejaVu Sans"/>
              </a:rPr>
              <a:t> 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0" name="" descr=""/>
          <p:cNvPicPr/>
          <p:nvPr/>
        </p:nvPicPr>
        <p:blipFill>
          <a:blip r:embed="rId1"/>
          <a:stretch/>
        </p:blipFill>
        <p:spPr>
          <a:xfrm>
            <a:off x="2551680" y="1604520"/>
            <a:ext cx="7086240" cy="3976200"/>
          </a:xfrm>
          <a:prstGeom prst="rect">
            <a:avLst/>
          </a:prstGeom>
          <a:ln>
            <a:noFill/>
          </a:ln>
        </p:spPr>
      </p:pic>
      <p:sp>
        <p:nvSpPr>
          <p:cNvPr id="2101" name="CustomShape 1"/>
          <p:cNvSpPr/>
          <p:nvPr/>
        </p:nvSpPr>
        <p:spPr>
          <a:xfrm>
            <a:off x="609480" y="273600"/>
            <a:ext cx="10971360" cy="114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Spare the first part</a:t>
            </a:r>
            <a:endParaRPr b="0" lang="en-US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2" name="" descr=""/>
          <p:cNvPicPr/>
          <p:nvPr/>
        </p:nvPicPr>
        <p:blipFill>
          <a:blip r:embed="rId1"/>
          <a:stretch/>
        </p:blipFill>
        <p:spPr>
          <a:xfrm>
            <a:off x="457200" y="2495520"/>
            <a:ext cx="2860200" cy="3172680"/>
          </a:xfrm>
          <a:prstGeom prst="rect">
            <a:avLst/>
          </a:prstGeom>
          <a:ln>
            <a:noFill/>
          </a:ln>
        </p:spPr>
      </p:pic>
      <p:pic>
        <p:nvPicPr>
          <p:cNvPr id="2103" name="" descr=""/>
          <p:cNvPicPr/>
          <p:nvPr/>
        </p:nvPicPr>
        <p:blipFill>
          <a:blip r:embed="rId2"/>
          <a:stretch/>
        </p:blipFill>
        <p:spPr>
          <a:xfrm>
            <a:off x="4297680" y="2427120"/>
            <a:ext cx="4107960" cy="3241080"/>
          </a:xfrm>
          <a:prstGeom prst="rect">
            <a:avLst/>
          </a:prstGeom>
          <a:ln>
            <a:noFill/>
          </a:ln>
        </p:spPr>
      </p:pic>
      <p:pic>
        <p:nvPicPr>
          <p:cNvPr id="2104" name="" descr=""/>
          <p:cNvPicPr/>
          <p:nvPr/>
        </p:nvPicPr>
        <p:blipFill>
          <a:blip r:embed="rId3"/>
          <a:stretch/>
        </p:blipFill>
        <p:spPr>
          <a:xfrm>
            <a:off x="9144000" y="2493000"/>
            <a:ext cx="2980800" cy="3083760"/>
          </a:xfrm>
          <a:prstGeom prst="rect">
            <a:avLst/>
          </a:prstGeom>
          <a:ln>
            <a:noFill/>
          </a:ln>
        </p:spPr>
      </p:pic>
      <p:sp>
        <p:nvSpPr>
          <p:cNvPr id="2105" name="CustomShape 1"/>
          <p:cNvSpPr/>
          <p:nvPr/>
        </p:nvSpPr>
        <p:spPr>
          <a:xfrm>
            <a:off x="609480" y="273600"/>
            <a:ext cx="10971360" cy="114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6" name="CustomShape 1"/>
          <p:cNvSpPr/>
          <p:nvPr/>
        </p:nvSpPr>
        <p:spPr>
          <a:xfrm>
            <a:off x="1202760" y="284040"/>
            <a:ext cx="9781200" cy="1505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85000"/>
              </a:lnSpc>
            </a:pPr>
            <a:r>
              <a:rPr b="0" lang="en-US" sz="4000" spc="-1" strike="noStrike" cap="all">
                <a:solidFill>
                  <a:srgbClr val="ffffff"/>
                </a:solidFill>
                <a:latin typeface="Corbel"/>
                <a:ea typeface="DejaVu Sans"/>
              </a:rPr>
              <a:t>Common Table expressions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2107" name="" descr=""/>
          <p:cNvPicPr/>
          <p:nvPr/>
        </p:nvPicPr>
        <p:blipFill>
          <a:blip r:embed="rId1"/>
          <a:stretch/>
        </p:blipFill>
        <p:spPr>
          <a:xfrm>
            <a:off x="1202760" y="2440440"/>
            <a:ext cx="4771800" cy="1145520"/>
          </a:xfrm>
          <a:prstGeom prst="rect">
            <a:avLst/>
          </a:prstGeom>
          <a:ln>
            <a:noFill/>
          </a:ln>
        </p:spPr>
      </p:pic>
      <p:pic>
        <p:nvPicPr>
          <p:cNvPr id="2108" name="" descr=""/>
          <p:cNvPicPr/>
          <p:nvPr/>
        </p:nvPicPr>
        <p:blipFill>
          <a:blip r:embed="rId2"/>
          <a:stretch/>
        </p:blipFill>
        <p:spPr>
          <a:xfrm>
            <a:off x="6216120" y="3589560"/>
            <a:ext cx="4771800" cy="1046880"/>
          </a:xfrm>
          <a:prstGeom prst="rect">
            <a:avLst/>
          </a:prstGeom>
          <a:ln>
            <a:noFill/>
          </a:ln>
        </p:spPr>
      </p:pic>
      <p:pic>
        <p:nvPicPr>
          <p:cNvPr id="2109" name="" descr=""/>
          <p:cNvPicPr/>
          <p:nvPr/>
        </p:nvPicPr>
        <p:blipFill>
          <a:blip r:embed="rId3"/>
          <a:stretch/>
        </p:blipFill>
        <p:spPr>
          <a:xfrm>
            <a:off x="1202760" y="4520880"/>
            <a:ext cx="4771800" cy="13784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0" name="CustomShape 1"/>
          <p:cNvSpPr/>
          <p:nvPr/>
        </p:nvSpPr>
        <p:spPr>
          <a:xfrm>
            <a:off x="1202760" y="284040"/>
            <a:ext cx="9781200" cy="1505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85000"/>
              </a:lnSpc>
            </a:pPr>
            <a:r>
              <a:rPr b="0" lang="en-US" sz="4000" spc="-1" strike="noStrike" cap="all">
                <a:solidFill>
                  <a:srgbClr val="ffffff"/>
                </a:solidFill>
                <a:latin typeface="Corbel"/>
                <a:ea typeface="DejaVu Sans"/>
              </a:rPr>
              <a:t>With clause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2111" name="" descr=""/>
          <p:cNvPicPr/>
          <p:nvPr/>
        </p:nvPicPr>
        <p:blipFill>
          <a:blip r:embed="rId1"/>
          <a:stretch/>
        </p:blipFill>
        <p:spPr>
          <a:xfrm>
            <a:off x="1463040" y="2267280"/>
            <a:ext cx="4341240" cy="2669760"/>
          </a:xfrm>
          <a:prstGeom prst="rect">
            <a:avLst/>
          </a:prstGeom>
          <a:ln>
            <a:noFill/>
          </a:ln>
        </p:spPr>
      </p:pic>
      <p:pic>
        <p:nvPicPr>
          <p:cNvPr id="2112" name="" descr=""/>
          <p:cNvPicPr/>
          <p:nvPr/>
        </p:nvPicPr>
        <p:blipFill>
          <a:blip r:embed="rId2"/>
          <a:stretch/>
        </p:blipFill>
        <p:spPr>
          <a:xfrm>
            <a:off x="6759000" y="2244240"/>
            <a:ext cx="4578840" cy="2692800"/>
          </a:xfrm>
          <a:prstGeom prst="rect">
            <a:avLst/>
          </a:prstGeom>
          <a:ln>
            <a:noFill/>
          </a:ln>
        </p:spPr>
      </p:pic>
      <p:pic>
        <p:nvPicPr>
          <p:cNvPr id="2113" name="" descr=""/>
          <p:cNvPicPr/>
          <p:nvPr/>
        </p:nvPicPr>
        <p:blipFill>
          <a:blip r:embed="rId3"/>
          <a:stretch/>
        </p:blipFill>
        <p:spPr>
          <a:xfrm>
            <a:off x="731880" y="5351040"/>
            <a:ext cx="10971720" cy="1049040"/>
          </a:xfrm>
          <a:prstGeom prst="rect">
            <a:avLst/>
          </a:prstGeom>
          <a:ln>
            <a:noFill/>
          </a:ln>
        </p:spPr>
      </p:pic>
      <p:sp>
        <p:nvSpPr>
          <p:cNvPr id="2114" name="CustomShape 2"/>
          <p:cNvSpPr/>
          <p:nvPr/>
        </p:nvSpPr>
        <p:spPr>
          <a:xfrm>
            <a:off x="609480" y="273600"/>
            <a:ext cx="10971720" cy="114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15" name="CustomShape 3"/>
          <p:cNvSpPr/>
          <p:nvPr/>
        </p:nvSpPr>
        <p:spPr>
          <a:xfrm>
            <a:off x="2103120" y="6511680"/>
            <a:ext cx="3288960" cy="345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highlight>
                  <a:srgbClr val="ffff00"/>
                </a:highlight>
                <a:latin typeface="Arial"/>
                <a:ea typeface="DejaVu Sans"/>
              </a:rPr>
              <a:t>WHERE / SELECT / FROM ??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6" name="" descr=""/>
          <p:cNvPicPr/>
          <p:nvPr/>
        </p:nvPicPr>
        <p:blipFill>
          <a:blip r:embed="rId1"/>
          <a:stretch/>
        </p:blipFill>
        <p:spPr>
          <a:xfrm>
            <a:off x="609120" y="2743200"/>
            <a:ext cx="5353560" cy="974880"/>
          </a:xfrm>
          <a:prstGeom prst="rect">
            <a:avLst/>
          </a:prstGeom>
          <a:ln>
            <a:noFill/>
          </a:ln>
        </p:spPr>
      </p:pic>
      <p:pic>
        <p:nvPicPr>
          <p:cNvPr id="2117" name="" descr=""/>
          <p:cNvPicPr/>
          <p:nvPr/>
        </p:nvPicPr>
        <p:blipFill>
          <a:blip r:embed="rId2"/>
          <a:stretch/>
        </p:blipFill>
        <p:spPr>
          <a:xfrm>
            <a:off x="6675120" y="2468880"/>
            <a:ext cx="5281200" cy="1530360"/>
          </a:xfrm>
          <a:prstGeom prst="rect">
            <a:avLst/>
          </a:prstGeom>
          <a:ln>
            <a:noFill/>
          </a:ln>
        </p:spPr>
      </p:pic>
      <p:sp>
        <p:nvSpPr>
          <p:cNvPr id="2118" name="CustomShape 1"/>
          <p:cNvSpPr/>
          <p:nvPr/>
        </p:nvSpPr>
        <p:spPr>
          <a:xfrm>
            <a:off x="609480" y="273600"/>
            <a:ext cx="10971720" cy="114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19" name="CustomShape 2"/>
          <p:cNvSpPr/>
          <p:nvPr/>
        </p:nvSpPr>
        <p:spPr>
          <a:xfrm>
            <a:off x="822960" y="2194560"/>
            <a:ext cx="1163160" cy="345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highlight>
                  <a:srgbClr val="ffff00"/>
                </a:highlight>
                <a:latin typeface="Arial"/>
                <a:ea typeface="DejaVu Sans"/>
              </a:rPr>
              <a:t>GET AVG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120" name="CustomShape 3"/>
          <p:cNvSpPr/>
          <p:nvPr/>
        </p:nvSpPr>
        <p:spPr>
          <a:xfrm>
            <a:off x="8412480" y="2103120"/>
            <a:ext cx="701280" cy="345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highlight>
                  <a:srgbClr val="ffff00"/>
                </a:highlight>
                <a:latin typeface="Arial"/>
                <a:ea typeface="DejaVu Sans"/>
              </a:rPr>
              <a:t>JOIN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121" name="" descr=""/>
          <p:cNvPicPr/>
          <p:nvPr/>
        </p:nvPicPr>
        <p:blipFill>
          <a:blip r:embed="rId3"/>
          <a:stretch/>
        </p:blipFill>
        <p:spPr>
          <a:xfrm>
            <a:off x="1373760" y="4113360"/>
            <a:ext cx="1551600" cy="1646640"/>
          </a:xfrm>
          <a:prstGeom prst="rect">
            <a:avLst/>
          </a:prstGeom>
          <a:ln>
            <a:noFill/>
          </a:ln>
        </p:spPr>
      </p:pic>
      <p:pic>
        <p:nvPicPr>
          <p:cNvPr id="2122" name="" descr=""/>
          <p:cNvPicPr/>
          <p:nvPr/>
        </p:nvPicPr>
        <p:blipFill>
          <a:blip r:embed="rId4"/>
          <a:stretch/>
        </p:blipFill>
        <p:spPr>
          <a:xfrm>
            <a:off x="6675120" y="4196880"/>
            <a:ext cx="4213080" cy="2477520"/>
          </a:xfrm>
          <a:prstGeom prst="rect">
            <a:avLst/>
          </a:prstGeom>
          <a:ln>
            <a:noFill/>
          </a:ln>
        </p:spPr>
      </p:pic>
      <p:sp>
        <p:nvSpPr>
          <p:cNvPr id="2123" name="CustomShape 4"/>
          <p:cNvSpPr/>
          <p:nvPr/>
        </p:nvSpPr>
        <p:spPr>
          <a:xfrm>
            <a:off x="11155680" y="5120640"/>
            <a:ext cx="980280" cy="345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highlight>
                  <a:srgbClr val="ffff00"/>
                </a:highlight>
                <a:latin typeface="Arial"/>
                <a:ea typeface="DejaVu Sans"/>
              </a:rPr>
              <a:t>FROM?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4" name="" descr=""/>
          <p:cNvPicPr/>
          <p:nvPr/>
        </p:nvPicPr>
        <p:blipFill>
          <a:blip r:embed="rId1"/>
          <a:stretch/>
        </p:blipFill>
        <p:spPr>
          <a:xfrm>
            <a:off x="609120" y="2743200"/>
            <a:ext cx="5353560" cy="974880"/>
          </a:xfrm>
          <a:prstGeom prst="rect">
            <a:avLst/>
          </a:prstGeom>
          <a:ln>
            <a:noFill/>
          </a:ln>
        </p:spPr>
      </p:pic>
      <p:pic>
        <p:nvPicPr>
          <p:cNvPr id="2125" name="" descr=""/>
          <p:cNvPicPr/>
          <p:nvPr/>
        </p:nvPicPr>
        <p:blipFill>
          <a:blip r:embed="rId2"/>
          <a:stretch/>
        </p:blipFill>
        <p:spPr>
          <a:xfrm>
            <a:off x="6675120" y="2468880"/>
            <a:ext cx="5281200" cy="1530360"/>
          </a:xfrm>
          <a:prstGeom prst="rect">
            <a:avLst/>
          </a:prstGeom>
          <a:ln>
            <a:noFill/>
          </a:ln>
        </p:spPr>
      </p:pic>
      <p:sp>
        <p:nvSpPr>
          <p:cNvPr id="2126" name="CustomShape 1"/>
          <p:cNvSpPr/>
          <p:nvPr/>
        </p:nvSpPr>
        <p:spPr>
          <a:xfrm>
            <a:off x="609480" y="273600"/>
            <a:ext cx="10971720" cy="114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27" name="CustomShape 2"/>
          <p:cNvSpPr/>
          <p:nvPr/>
        </p:nvSpPr>
        <p:spPr>
          <a:xfrm>
            <a:off x="822960" y="2194560"/>
            <a:ext cx="1163160" cy="345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highlight>
                  <a:srgbClr val="ffff00"/>
                </a:highlight>
                <a:latin typeface="Arial"/>
                <a:ea typeface="DejaVu Sans"/>
              </a:rPr>
              <a:t>GET AVG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128" name="CustomShape 3"/>
          <p:cNvSpPr/>
          <p:nvPr/>
        </p:nvSpPr>
        <p:spPr>
          <a:xfrm>
            <a:off x="8412480" y="2103120"/>
            <a:ext cx="701280" cy="345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highlight>
                  <a:srgbClr val="ffff00"/>
                </a:highlight>
                <a:latin typeface="Arial"/>
                <a:ea typeface="DejaVu Sans"/>
              </a:rPr>
              <a:t>JOIN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129" name="" descr=""/>
          <p:cNvPicPr/>
          <p:nvPr/>
        </p:nvPicPr>
        <p:blipFill>
          <a:blip r:embed="rId3"/>
          <a:stretch/>
        </p:blipFill>
        <p:spPr>
          <a:xfrm>
            <a:off x="1373760" y="4113360"/>
            <a:ext cx="1551600" cy="1646640"/>
          </a:xfrm>
          <a:prstGeom prst="rect">
            <a:avLst/>
          </a:prstGeom>
          <a:ln>
            <a:noFill/>
          </a:ln>
        </p:spPr>
      </p:pic>
      <p:pic>
        <p:nvPicPr>
          <p:cNvPr id="2130" name="" descr=""/>
          <p:cNvPicPr/>
          <p:nvPr/>
        </p:nvPicPr>
        <p:blipFill>
          <a:blip r:embed="rId4"/>
          <a:stretch/>
        </p:blipFill>
        <p:spPr>
          <a:xfrm>
            <a:off x="3931920" y="4297680"/>
            <a:ext cx="4213080" cy="2477520"/>
          </a:xfrm>
          <a:prstGeom prst="rect">
            <a:avLst/>
          </a:prstGeom>
          <a:ln>
            <a:noFill/>
          </a:ln>
        </p:spPr>
      </p:pic>
      <p:pic>
        <p:nvPicPr>
          <p:cNvPr id="2131" name="" descr=""/>
          <p:cNvPicPr/>
          <p:nvPr/>
        </p:nvPicPr>
        <p:blipFill>
          <a:blip r:embed="rId5"/>
          <a:stretch/>
        </p:blipFill>
        <p:spPr>
          <a:xfrm>
            <a:off x="8321040" y="4320720"/>
            <a:ext cx="3599280" cy="1713600"/>
          </a:xfrm>
          <a:prstGeom prst="rect">
            <a:avLst/>
          </a:prstGeom>
          <a:ln>
            <a:noFill/>
          </a:ln>
        </p:spPr>
      </p:pic>
      <p:sp>
        <p:nvSpPr>
          <p:cNvPr id="2132" name="CustomShape 4"/>
          <p:cNvSpPr/>
          <p:nvPr/>
        </p:nvSpPr>
        <p:spPr>
          <a:xfrm>
            <a:off x="8595360" y="6492240"/>
            <a:ext cx="1434240" cy="345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highlight>
                  <a:srgbClr val="ffff00"/>
                </a:highlight>
                <a:latin typeface="Arial"/>
                <a:ea typeface="DejaVu Sans"/>
              </a:rPr>
              <a:t>Drawbacks?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3" name="" descr=""/>
          <p:cNvPicPr/>
          <p:nvPr/>
        </p:nvPicPr>
        <p:blipFill>
          <a:blip r:embed="rId1"/>
          <a:stretch/>
        </p:blipFill>
        <p:spPr>
          <a:xfrm>
            <a:off x="609120" y="2743200"/>
            <a:ext cx="5353560" cy="974880"/>
          </a:xfrm>
          <a:prstGeom prst="rect">
            <a:avLst/>
          </a:prstGeom>
          <a:ln>
            <a:noFill/>
          </a:ln>
        </p:spPr>
      </p:pic>
      <p:pic>
        <p:nvPicPr>
          <p:cNvPr id="2134" name="" descr=""/>
          <p:cNvPicPr/>
          <p:nvPr/>
        </p:nvPicPr>
        <p:blipFill>
          <a:blip r:embed="rId2"/>
          <a:stretch/>
        </p:blipFill>
        <p:spPr>
          <a:xfrm>
            <a:off x="6675120" y="2468880"/>
            <a:ext cx="5281200" cy="1530360"/>
          </a:xfrm>
          <a:prstGeom prst="rect">
            <a:avLst/>
          </a:prstGeom>
          <a:ln>
            <a:noFill/>
          </a:ln>
        </p:spPr>
      </p:pic>
      <p:pic>
        <p:nvPicPr>
          <p:cNvPr id="2135" name="" descr=""/>
          <p:cNvPicPr/>
          <p:nvPr/>
        </p:nvPicPr>
        <p:blipFill>
          <a:blip r:embed="rId3"/>
          <a:stretch/>
        </p:blipFill>
        <p:spPr>
          <a:xfrm>
            <a:off x="3566160" y="4206240"/>
            <a:ext cx="4517280" cy="2352600"/>
          </a:xfrm>
          <a:prstGeom prst="rect">
            <a:avLst/>
          </a:prstGeom>
          <a:ln>
            <a:noFill/>
          </a:ln>
        </p:spPr>
      </p:pic>
      <p:sp>
        <p:nvSpPr>
          <p:cNvPr id="2136" name="CustomShape 1"/>
          <p:cNvSpPr/>
          <p:nvPr/>
        </p:nvSpPr>
        <p:spPr>
          <a:xfrm>
            <a:off x="609480" y="273600"/>
            <a:ext cx="10971720" cy="114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SOLUTION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137" name="CustomShape 2"/>
          <p:cNvSpPr/>
          <p:nvPr/>
        </p:nvSpPr>
        <p:spPr>
          <a:xfrm>
            <a:off x="822960" y="2194560"/>
            <a:ext cx="1163160" cy="345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highlight>
                  <a:srgbClr val="ffff00"/>
                </a:highlight>
                <a:latin typeface="Arial"/>
                <a:ea typeface="DejaVu Sans"/>
              </a:rPr>
              <a:t>GET AVG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138" name="CustomShape 3"/>
          <p:cNvSpPr/>
          <p:nvPr/>
        </p:nvSpPr>
        <p:spPr>
          <a:xfrm>
            <a:off x="8412480" y="2103120"/>
            <a:ext cx="701280" cy="345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highlight>
                  <a:srgbClr val="ffff00"/>
                </a:highlight>
                <a:latin typeface="Arial"/>
                <a:ea typeface="DejaVu Sans"/>
              </a:rPr>
              <a:t>JOIN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9" name="" descr=""/>
          <p:cNvPicPr/>
          <p:nvPr/>
        </p:nvPicPr>
        <p:blipFill>
          <a:blip r:embed="rId1"/>
          <a:stretch/>
        </p:blipFill>
        <p:spPr>
          <a:xfrm>
            <a:off x="609120" y="2198880"/>
            <a:ext cx="5353560" cy="2787840"/>
          </a:xfrm>
          <a:prstGeom prst="rect">
            <a:avLst/>
          </a:prstGeom>
          <a:ln>
            <a:noFill/>
          </a:ln>
        </p:spPr>
      </p:pic>
      <p:pic>
        <p:nvPicPr>
          <p:cNvPr id="2140" name="" descr=""/>
          <p:cNvPicPr/>
          <p:nvPr/>
        </p:nvPicPr>
        <p:blipFill>
          <a:blip r:embed="rId2"/>
          <a:stretch/>
        </p:blipFill>
        <p:spPr>
          <a:xfrm>
            <a:off x="6231600" y="2237400"/>
            <a:ext cx="5353560" cy="2710800"/>
          </a:xfrm>
          <a:prstGeom prst="rect">
            <a:avLst/>
          </a:prstGeom>
          <a:ln>
            <a:noFill/>
          </a:ln>
        </p:spPr>
      </p:pic>
      <p:sp>
        <p:nvSpPr>
          <p:cNvPr id="2141" name="CustomShape 1"/>
          <p:cNvSpPr/>
          <p:nvPr/>
        </p:nvSpPr>
        <p:spPr>
          <a:xfrm>
            <a:off x="609480" y="273600"/>
            <a:ext cx="10971720" cy="114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OUTPUT</a:t>
            </a:r>
            <a:endParaRPr b="0" lang="en-US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3" name="" descr=""/>
          <p:cNvPicPr/>
          <p:nvPr/>
        </p:nvPicPr>
        <p:blipFill>
          <a:blip r:embed="rId1"/>
          <a:stretch/>
        </p:blipFill>
        <p:spPr>
          <a:xfrm>
            <a:off x="177840" y="2468880"/>
            <a:ext cx="5796720" cy="2794320"/>
          </a:xfrm>
          <a:prstGeom prst="rect">
            <a:avLst/>
          </a:prstGeom>
          <a:ln>
            <a:noFill/>
          </a:ln>
        </p:spPr>
      </p:pic>
      <p:sp>
        <p:nvSpPr>
          <p:cNvPr id="1864" name="CustomShape 1"/>
          <p:cNvSpPr/>
          <p:nvPr/>
        </p:nvSpPr>
        <p:spPr>
          <a:xfrm>
            <a:off x="1202760" y="284040"/>
            <a:ext cx="9781200" cy="1505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65" name="CustomShape 2"/>
          <p:cNvSpPr/>
          <p:nvPr/>
        </p:nvSpPr>
        <p:spPr>
          <a:xfrm>
            <a:off x="6216120" y="2011680"/>
            <a:ext cx="4771800" cy="420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14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ffffff"/>
                </a:solidFill>
                <a:latin typeface="Corbel"/>
                <a:ea typeface="DejaVu Sans"/>
              </a:rPr>
              <a:t>How many invoices are associated with the customer Joey Cool and how many of each item did he purchase?</a:t>
            </a:r>
            <a:endParaRPr b="0" lang="en-US" sz="2200" spc="-1" strike="noStrike">
              <a:latin typeface="Arial"/>
            </a:endParaRPr>
          </a:p>
        </p:txBody>
      </p:sp>
      <p:pic>
        <p:nvPicPr>
          <p:cNvPr id="1866" name="" descr=""/>
          <p:cNvPicPr/>
          <p:nvPr/>
        </p:nvPicPr>
        <p:blipFill>
          <a:blip r:embed="rId2"/>
          <a:stretch/>
        </p:blipFill>
        <p:spPr>
          <a:xfrm>
            <a:off x="1463040" y="337680"/>
            <a:ext cx="4073760" cy="1854360"/>
          </a:xfrm>
          <a:prstGeom prst="rect">
            <a:avLst/>
          </a:prstGeom>
          <a:ln>
            <a:noFill/>
          </a:ln>
        </p:spPr>
      </p:pic>
      <p:sp>
        <p:nvSpPr>
          <p:cNvPr id="1867" name="CustomShape 3"/>
          <p:cNvSpPr/>
          <p:nvPr/>
        </p:nvSpPr>
        <p:spPr>
          <a:xfrm>
            <a:off x="640080" y="6126480"/>
            <a:ext cx="7178040" cy="343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 u="sng">
                <a:solidFill>
                  <a:srgbClr val="0000ff"/>
                </a:solidFill>
                <a:uFillTx/>
                <a:latin typeface="Arial"/>
                <a:ea typeface="DejaVu Sans"/>
                <a:hlinkClick r:id="rId3"/>
              </a:rPr>
              <a:t>https://medium.com/@jeremiahlutes/using-with-in-sql-10617d0a1d0c</a:t>
            </a:r>
            <a:r>
              <a:rPr b="0" lang="en-US" sz="1800" spc="-1" strike="noStrike">
                <a:solidFill>
                  <a:srgbClr val="6eac1c"/>
                </a:solidFill>
                <a:latin typeface="Arial"/>
                <a:ea typeface="DejaVu Sans"/>
              </a:rPr>
              <a:t> 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CustomShape 1"/>
          <p:cNvSpPr/>
          <p:nvPr/>
        </p:nvSpPr>
        <p:spPr>
          <a:xfrm>
            <a:off x="609480" y="273600"/>
            <a:ext cx="10971720" cy="114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Basic syntax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143" name="CustomShape 2"/>
          <p:cNvSpPr/>
          <p:nvPr/>
        </p:nvSpPr>
        <p:spPr>
          <a:xfrm>
            <a:off x="609480" y="1604520"/>
            <a:ext cx="5353560" cy="189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44" name="CustomShape 3"/>
          <p:cNvSpPr/>
          <p:nvPr/>
        </p:nvSpPr>
        <p:spPr>
          <a:xfrm>
            <a:off x="6231960" y="1604520"/>
            <a:ext cx="5353560" cy="3976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45" name="CustomShape 4"/>
          <p:cNvSpPr/>
          <p:nvPr/>
        </p:nvSpPr>
        <p:spPr>
          <a:xfrm>
            <a:off x="609480" y="3682080"/>
            <a:ext cx="5353560" cy="189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146" name="" descr=""/>
          <p:cNvPicPr/>
          <p:nvPr/>
        </p:nvPicPr>
        <p:blipFill>
          <a:blip r:embed="rId1"/>
          <a:stretch/>
        </p:blipFill>
        <p:spPr>
          <a:xfrm>
            <a:off x="2557440" y="1933560"/>
            <a:ext cx="7076160" cy="29898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7" name="CustomShape 1"/>
          <p:cNvSpPr/>
          <p:nvPr/>
        </p:nvSpPr>
        <p:spPr>
          <a:xfrm>
            <a:off x="609480" y="273600"/>
            <a:ext cx="10971720" cy="114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Comparison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148" name="CustomShape 2"/>
          <p:cNvSpPr/>
          <p:nvPr/>
        </p:nvSpPr>
        <p:spPr>
          <a:xfrm>
            <a:off x="609480" y="1604520"/>
            <a:ext cx="5353560" cy="189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49" name="CustomShape 3"/>
          <p:cNvSpPr/>
          <p:nvPr/>
        </p:nvSpPr>
        <p:spPr>
          <a:xfrm>
            <a:off x="6231960" y="1604520"/>
            <a:ext cx="5353560" cy="3976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50" name="CustomShape 4"/>
          <p:cNvSpPr/>
          <p:nvPr/>
        </p:nvSpPr>
        <p:spPr>
          <a:xfrm>
            <a:off x="609480" y="3682080"/>
            <a:ext cx="5353560" cy="189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151" name="" descr=""/>
          <p:cNvPicPr/>
          <p:nvPr/>
        </p:nvPicPr>
        <p:blipFill>
          <a:blip r:embed="rId1"/>
          <a:stretch/>
        </p:blipFill>
        <p:spPr>
          <a:xfrm>
            <a:off x="248040" y="2499840"/>
            <a:ext cx="11943360" cy="33516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2" name="CustomShape 1"/>
          <p:cNvSpPr/>
          <p:nvPr/>
        </p:nvSpPr>
        <p:spPr>
          <a:xfrm>
            <a:off x="1202760" y="284040"/>
            <a:ext cx="9781200" cy="1505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85000"/>
              </a:lnSpc>
            </a:pPr>
            <a:r>
              <a:rPr b="0" lang="en-US" sz="4000" spc="-1" strike="noStrike" cap="all">
                <a:solidFill>
                  <a:srgbClr val="ffffff"/>
                </a:solidFill>
                <a:latin typeface="Corbel"/>
                <a:ea typeface="DejaVu Sans"/>
              </a:rPr>
              <a:t>Multiple with clauses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2153" name="" descr=""/>
          <p:cNvPicPr/>
          <p:nvPr/>
        </p:nvPicPr>
        <p:blipFill>
          <a:blip r:embed="rId1"/>
          <a:stretch/>
        </p:blipFill>
        <p:spPr>
          <a:xfrm>
            <a:off x="1463040" y="2267280"/>
            <a:ext cx="4341240" cy="2669760"/>
          </a:xfrm>
          <a:prstGeom prst="rect">
            <a:avLst/>
          </a:prstGeom>
          <a:ln>
            <a:noFill/>
          </a:ln>
        </p:spPr>
      </p:pic>
      <p:pic>
        <p:nvPicPr>
          <p:cNvPr id="2154" name="" descr=""/>
          <p:cNvPicPr/>
          <p:nvPr/>
        </p:nvPicPr>
        <p:blipFill>
          <a:blip r:embed="rId2"/>
          <a:stretch/>
        </p:blipFill>
        <p:spPr>
          <a:xfrm>
            <a:off x="6759000" y="2244240"/>
            <a:ext cx="4578840" cy="2692800"/>
          </a:xfrm>
          <a:prstGeom prst="rect">
            <a:avLst/>
          </a:prstGeom>
          <a:ln>
            <a:noFill/>
          </a:ln>
        </p:spPr>
      </p:pic>
      <p:pic>
        <p:nvPicPr>
          <p:cNvPr id="2155" name="" descr=""/>
          <p:cNvPicPr/>
          <p:nvPr/>
        </p:nvPicPr>
        <p:blipFill>
          <a:blip r:embed="rId3"/>
          <a:stretch/>
        </p:blipFill>
        <p:spPr>
          <a:xfrm>
            <a:off x="822960" y="5120640"/>
            <a:ext cx="10971720" cy="1049040"/>
          </a:xfrm>
          <a:prstGeom prst="rect">
            <a:avLst/>
          </a:prstGeom>
          <a:ln>
            <a:noFill/>
          </a:ln>
        </p:spPr>
      </p:pic>
      <p:sp>
        <p:nvSpPr>
          <p:cNvPr id="2156" name="CustomShape 2"/>
          <p:cNvSpPr/>
          <p:nvPr/>
        </p:nvSpPr>
        <p:spPr>
          <a:xfrm>
            <a:off x="4206240" y="6400800"/>
            <a:ext cx="1385640" cy="402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highlight>
                  <a:srgbClr val="ffff00"/>
                </a:highlight>
                <a:latin typeface="Arial"/>
                <a:ea typeface="DejaVu Sans"/>
              </a:rPr>
              <a:t>+ location</a:t>
            </a:r>
            <a:endParaRPr b="0" lang="en-US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7" name="CustomShape 1"/>
          <p:cNvSpPr/>
          <p:nvPr/>
        </p:nvSpPr>
        <p:spPr>
          <a:xfrm>
            <a:off x="1202760" y="284040"/>
            <a:ext cx="9781200" cy="1505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158" name="" descr=""/>
          <p:cNvPicPr/>
          <p:nvPr/>
        </p:nvPicPr>
        <p:blipFill>
          <a:blip r:embed="rId1"/>
          <a:stretch/>
        </p:blipFill>
        <p:spPr>
          <a:xfrm>
            <a:off x="822960" y="640080"/>
            <a:ext cx="4932000" cy="3033000"/>
          </a:xfrm>
          <a:prstGeom prst="rect">
            <a:avLst/>
          </a:prstGeom>
          <a:ln>
            <a:noFill/>
          </a:ln>
        </p:spPr>
      </p:pic>
      <p:pic>
        <p:nvPicPr>
          <p:cNvPr id="2159" name="" descr=""/>
          <p:cNvPicPr/>
          <p:nvPr/>
        </p:nvPicPr>
        <p:blipFill>
          <a:blip r:embed="rId2"/>
          <a:stretch/>
        </p:blipFill>
        <p:spPr>
          <a:xfrm>
            <a:off x="6217920" y="640080"/>
            <a:ext cx="4578840" cy="3016800"/>
          </a:xfrm>
          <a:prstGeom prst="rect">
            <a:avLst/>
          </a:prstGeom>
          <a:ln>
            <a:noFill/>
          </a:ln>
        </p:spPr>
      </p:pic>
      <p:pic>
        <p:nvPicPr>
          <p:cNvPr id="2160" name="" descr=""/>
          <p:cNvPicPr/>
          <p:nvPr/>
        </p:nvPicPr>
        <p:blipFill>
          <a:blip r:embed="rId3"/>
          <a:stretch/>
        </p:blipFill>
        <p:spPr>
          <a:xfrm>
            <a:off x="3210840" y="4114800"/>
            <a:ext cx="5932440" cy="26269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1" name="" descr=""/>
          <p:cNvPicPr/>
          <p:nvPr/>
        </p:nvPicPr>
        <p:blipFill>
          <a:blip r:embed="rId1"/>
          <a:stretch/>
        </p:blipFill>
        <p:spPr>
          <a:xfrm>
            <a:off x="982440" y="1604160"/>
            <a:ext cx="4607280" cy="1896120"/>
          </a:xfrm>
          <a:prstGeom prst="rect">
            <a:avLst/>
          </a:prstGeom>
          <a:ln>
            <a:noFill/>
          </a:ln>
        </p:spPr>
      </p:pic>
      <p:pic>
        <p:nvPicPr>
          <p:cNvPr id="2162" name="" descr=""/>
          <p:cNvPicPr/>
          <p:nvPr/>
        </p:nvPicPr>
        <p:blipFill>
          <a:blip r:embed="rId2"/>
          <a:stretch/>
        </p:blipFill>
        <p:spPr>
          <a:xfrm>
            <a:off x="6231600" y="1627920"/>
            <a:ext cx="5353560" cy="1848960"/>
          </a:xfrm>
          <a:prstGeom prst="rect">
            <a:avLst/>
          </a:prstGeom>
          <a:ln>
            <a:noFill/>
          </a:ln>
        </p:spPr>
      </p:pic>
      <p:pic>
        <p:nvPicPr>
          <p:cNvPr id="2163" name="" descr=""/>
          <p:cNvPicPr/>
          <p:nvPr/>
        </p:nvPicPr>
        <p:blipFill>
          <a:blip r:embed="rId3"/>
          <a:stretch/>
        </p:blipFill>
        <p:spPr>
          <a:xfrm>
            <a:off x="3625920" y="3681720"/>
            <a:ext cx="4511520" cy="2809800"/>
          </a:xfrm>
          <a:prstGeom prst="rect">
            <a:avLst/>
          </a:prstGeom>
          <a:ln>
            <a:noFill/>
          </a:ln>
        </p:spPr>
      </p:pic>
      <p:sp>
        <p:nvSpPr>
          <p:cNvPr id="2164" name="CustomShape 1"/>
          <p:cNvSpPr/>
          <p:nvPr/>
        </p:nvSpPr>
        <p:spPr>
          <a:xfrm>
            <a:off x="609480" y="273600"/>
            <a:ext cx="10971720" cy="114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One solution</a:t>
            </a:r>
            <a:endParaRPr b="0" lang="en-US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5" name="CustomShape 1"/>
          <p:cNvSpPr/>
          <p:nvPr/>
        </p:nvSpPr>
        <p:spPr>
          <a:xfrm>
            <a:off x="609480" y="273600"/>
            <a:ext cx="10971720" cy="114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Alternative solution 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2166" name="" descr=""/>
          <p:cNvPicPr/>
          <p:nvPr/>
        </p:nvPicPr>
        <p:blipFill>
          <a:blip r:embed="rId1"/>
          <a:stretch/>
        </p:blipFill>
        <p:spPr>
          <a:xfrm>
            <a:off x="609120" y="1925640"/>
            <a:ext cx="5353560" cy="3333960"/>
          </a:xfrm>
          <a:prstGeom prst="rect">
            <a:avLst/>
          </a:prstGeom>
          <a:ln>
            <a:noFill/>
          </a:ln>
        </p:spPr>
      </p:pic>
      <p:pic>
        <p:nvPicPr>
          <p:cNvPr id="2167" name="" descr=""/>
          <p:cNvPicPr/>
          <p:nvPr/>
        </p:nvPicPr>
        <p:blipFill>
          <a:blip r:embed="rId2"/>
          <a:stretch/>
        </p:blipFill>
        <p:spPr>
          <a:xfrm>
            <a:off x="6671160" y="1604520"/>
            <a:ext cx="4474440" cy="3976560"/>
          </a:xfrm>
          <a:prstGeom prst="rect">
            <a:avLst/>
          </a:prstGeom>
          <a:ln>
            <a:noFill/>
          </a:ln>
        </p:spPr>
      </p:pic>
      <p:sp>
        <p:nvSpPr>
          <p:cNvPr id="2168" name="CustomShape 2"/>
          <p:cNvSpPr/>
          <p:nvPr/>
        </p:nvSpPr>
        <p:spPr>
          <a:xfrm>
            <a:off x="1188720" y="5852160"/>
            <a:ext cx="964800" cy="345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highlight>
                  <a:srgbClr val="ffff00"/>
                </a:highlight>
                <a:latin typeface="Arial"/>
                <a:ea typeface="DejaVu Sans"/>
              </a:rPr>
              <a:t>12 lines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169" name="CustomShape 3"/>
          <p:cNvSpPr/>
          <p:nvPr/>
        </p:nvSpPr>
        <p:spPr>
          <a:xfrm>
            <a:off x="7406640" y="5943600"/>
            <a:ext cx="964800" cy="345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highlight>
                  <a:srgbClr val="ffff00"/>
                </a:highlight>
                <a:latin typeface="Arial"/>
                <a:ea typeface="DejaVu Sans"/>
              </a:rPr>
              <a:t>17 lines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0" name="" descr=""/>
          <p:cNvPicPr/>
          <p:nvPr/>
        </p:nvPicPr>
        <p:blipFill>
          <a:blip r:embed="rId1"/>
          <a:stretch/>
        </p:blipFill>
        <p:spPr>
          <a:xfrm>
            <a:off x="1097280" y="4442040"/>
            <a:ext cx="4771800" cy="1590480"/>
          </a:xfrm>
          <a:prstGeom prst="rect">
            <a:avLst/>
          </a:prstGeom>
          <a:ln>
            <a:noFill/>
          </a:ln>
        </p:spPr>
      </p:pic>
      <p:pic>
        <p:nvPicPr>
          <p:cNvPr id="2171" name="" descr=""/>
          <p:cNvPicPr/>
          <p:nvPr/>
        </p:nvPicPr>
        <p:blipFill>
          <a:blip r:embed="rId2"/>
          <a:stretch/>
        </p:blipFill>
        <p:spPr>
          <a:xfrm>
            <a:off x="6216120" y="2138760"/>
            <a:ext cx="4771800" cy="1748880"/>
          </a:xfrm>
          <a:prstGeom prst="rect">
            <a:avLst/>
          </a:prstGeom>
          <a:ln>
            <a:noFill/>
          </a:ln>
        </p:spPr>
      </p:pic>
      <p:pic>
        <p:nvPicPr>
          <p:cNvPr id="2172" name="" descr=""/>
          <p:cNvPicPr/>
          <p:nvPr/>
        </p:nvPicPr>
        <p:blipFill>
          <a:blip r:embed="rId3"/>
          <a:stretch/>
        </p:blipFill>
        <p:spPr>
          <a:xfrm>
            <a:off x="6216120" y="4416840"/>
            <a:ext cx="4771800" cy="1586520"/>
          </a:xfrm>
          <a:prstGeom prst="rect">
            <a:avLst/>
          </a:prstGeom>
          <a:ln>
            <a:noFill/>
          </a:ln>
        </p:spPr>
      </p:pic>
      <p:sp>
        <p:nvSpPr>
          <p:cNvPr id="2173" name="CustomShape 1"/>
          <p:cNvSpPr/>
          <p:nvPr/>
        </p:nvSpPr>
        <p:spPr>
          <a:xfrm>
            <a:off x="1202760" y="284040"/>
            <a:ext cx="9781200" cy="1505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174" name="" descr=""/>
          <p:cNvPicPr/>
          <p:nvPr/>
        </p:nvPicPr>
        <p:blipFill>
          <a:blip r:embed="rId4"/>
          <a:stretch/>
        </p:blipFill>
        <p:spPr>
          <a:xfrm>
            <a:off x="822960" y="2194560"/>
            <a:ext cx="5122080" cy="16956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5" name="" descr=""/>
          <p:cNvPicPr/>
          <p:nvPr/>
        </p:nvPicPr>
        <p:blipFill>
          <a:blip r:embed="rId1"/>
          <a:stretch/>
        </p:blipFill>
        <p:spPr>
          <a:xfrm>
            <a:off x="1855080" y="2011320"/>
            <a:ext cx="8476200" cy="4203360"/>
          </a:xfrm>
          <a:prstGeom prst="rect">
            <a:avLst/>
          </a:prstGeom>
          <a:ln>
            <a:noFill/>
          </a:ln>
        </p:spPr>
      </p:pic>
      <p:sp>
        <p:nvSpPr>
          <p:cNvPr id="2176" name="CustomShape 1"/>
          <p:cNvSpPr/>
          <p:nvPr/>
        </p:nvSpPr>
        <p:spPr>
          <a:xfrm>
            <a:off x="1202760" y="284040"/>
            <a:ext cx="9781200" cy="1505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7" name="CustomShape 1"/>
          <p:cNvSpPr/>
          <p:nvPr/>
        </p:nvSpPr>
        <p:spPr>
          <a:xfrm>
            <a:off x="1202760" y="284040"/>
            <a:ext cx="9781200" cy="1505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78" name="CustomShape 2"/>
          <p:cNvSpPr/>
          <p:nvPr/>
        </p:nvSpPr>
        <p:spPr>
          <a:xfrm>
            <a:off x="1202760" y="2011680"/>
            <a:ext cx="9781200" cy="420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179" name="" descr=""/>
          <p:cNvPicPr/>
          <p:nvPr/>
        </p:nvPicPr>
        <p:blipFill>
          <a:blip r:embed="rId1"/>
          <a:stretch/>
        </p:blipFill>
        <p:spPr>
          <a:xfrm>
            <a:off x="1240920" y="2286000"/>
            <a:ext cx="3147480" cy="501120"/>
          </a:xfrm>
          <a:prstGeom prst="rect">
            <a:avLst/>
          </a:prstGeom>
          <a:ln>
            <a:noFill/>
          </a:ln>
        </p:spPr>
      </p:pic>
      <p:pic>
        <p:nvPicPr>
          <p:cNvPr id="2180" name="" descr=""/>
          <p:cNvPicPr/>
          <p:nvPr/>
        </p:nvPicPr>
        <p:blipFill>
          <a:blip r:embed="rId2"/>
          <a:stretch/>
        </p:blipFill>
        <p:spPr>
          <a:xfrm>
            <a:off x="7733160" y="2194560"/>
            <a:ext cx="3147480" cy="584280"/>
          </a:xfrm>
          <a:prstGeom prst="rect">
            <a:avLst/>
          </a:prstGeom>
          <a:ln>
            <a:noFill/>
          </a:ln>
        </p:spPr>
      </p:pic>
      <p:pic>
        <p:nvPicPr>
          <p:cNvPr id="2181" name="" descr=""/>
          <p:cNvPicPr/>
          <p:nvPr/>
        </p:nvPicPr>
        <p:blipFill>
          <a:blip r:embed="rId3"/>
          <a:stretch/>
        </p:blipFill>
        <p:spPr>
          <a:xfrm>
            <a:off x="914400" y="2977560"/>
            <a:ext cx="3748320" cy="3331080"/>
          </a:xfrm>
          <a:prstGeom prst="rect">
            <a:avLst/>
          </a:prstGeom>
          <a:ln>
            <a:noFill/>
          </a:ln>
        </p:spPr>
      </p:pic>
      <p:pic>
        <p:nvPicPr>
          <p:cNvPr id="2182" name="" descr=""/>
          <p:cNvPicPr/>
          <p:nvPr/>
        </p:nvPicPr>
        <p:blipFill>
          <a:blip r:embed="rId4"/>
          <a:stretch/>
        </p:blipFill>
        <p:spPr>
          <a:xfrm>
            <a:off x="6532920" y="2974680"/>
            <a:ext cx="5353560" cy="3333960"/>
          </a:xfrm>
          <a:prstGeom prst="rect">
            <a:avLst/>
          </a:prstGeom>
          <a:ln>
            <a:noFill/>
          </a:ln>
        </p:spPr>
      </p:pic>
      <p:pic>
        <p:nvPicPr>
          <p:cNvPr id="2183" name="" descr=""/>
          <p:cNvPicPr/>
          <p:nvPr/>
        </p:nvPicPr>
        <p:blipFill>
          <a:blip r:embed="rId5"/>
          <a:stretch/>
        </p:blipFill>
        <p:spPr>
          <a:xfrm>
            <a:off x="4023360" y="328320"/>
            <a:ext cx="3565440" cy="1774080"/>
          </a:xfrm>
          <a:prstGeom prst="rect">
            <a:avLst/>
          </a:prstGeom>
          <a:ln>
            <a:noFill/>
          </a:ln>
        </p:spPr>
      </p:pic>
      <p:sp>
        <p:nvSpPr>
          <p:cNvPr id="2184" name="CustomShape 3"/>
          <p:cNvSpPr/>
          <p:nvPr/>
        </p:nvSpPr>
        <p:spPr>
          <a:xfrm>
            <a:off x="2926080" y="6492240"/>
            <a:ext cx="5288400" cy="345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 u="sng">
                <a:solidFill>
                  <a:srgbClr val="0000ff"/>
                </a:solidFill>
                <a:uFillTx/>
                <a:latin typeface="Arial"/>
                <a:ea typeface="DejaVu Sans"/>
                <a:hlinkClick r:id="rId6"/>
              </a:rPr>
              <a:t>https://www.youtube.com/watch?v=Gm8N_yip0Ek</a:t>
            </a:r>
            <a:r>
              <a:rPr b="0" lang="en-US" sz="1800" spc="-1" strike="noStrike">
                <a:solidFill>
                  <a:srgbClr val="0000ff"/>
                </a:solidFill>
                <a:latin typeface="Arial"/>
                <a:ea typeface="DejaVu Sans"/>
              </a:rPr>
              <a:t> 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185" name="CustomShape 4"/>
          <p:cNvSpPr/>
          <p:nvPr/>
        </p:nvSpPr>
        <p:spPr>
          <a:xfrm>
            <a:off x="9449280" y="6492240"/>
            <a:ext cx="1980000" cy="345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highlight>
                  <a:srgbClr val="ffff00"/>
                </a:highlight>
                <a:latin typeface="Arial"/>
                <a:ea typeface="DejaVu Sans"/>
              </a:rPr>
              <a:t>Window function?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CustomShape 1"/>
          <p:cNvSpPr/>
          <p:nvPr/>
        </p:nvSpPr>
        <p:spPr>
          <a:xfrm>
            <a:off x="1202760" y="284040"/>
            <a:ext cx="9781200" cy="1505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85000"/>
              </a:lnSpc>
            </a:pPr>
            <a:r>
              <a:rPr b="0" lang="en-US" sz="4000" spc="-1" strike="noStrike" cap="all">
                <a:solidFill>
                  <a:srgbClr val="ffffff"/>
                </a:solidFill>
                <a:latin typeface="Corbel"/>
                <a:ea typeface="DejaVu Sans"/>
              </a:rPr>
              <a:t>Nested with clauses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2187" name="" descr=""/>
          <p:cNvPicPr/>
          <p:nvPr/>
        </p:nvPicPr>
        <p:blipFill>
          <a:blip r:embed="rId1"/>
          <a:stretch/>
        </p:blipFill>
        <p:spPr>
          <a:xfrm>
            <a:off x="3292920" y="2358720"/>
            <a:ext cx="4935960" cy="3035520"/>
          </a:xfrm>
          <a:prstGeom prst="rect">
            <a:avLst/>
          </a:prstGeom>
          <a:ln>
            <a:noFill/>
          </a:ln>
        </p:spPr>
      </p:pic>
      <p:sp>
        <p:nvSpPr>
          <p:cNvPr id="2188" name="CustomShape 2"/>
          <p:cNvSpPr/>
          <p:nvPr/>
        </p:nvSpPr>
        <p:spPr>
          <a:xfrm>
            <a:off x="4054320" y="5997960"/>
            <a:ext cx="5221440" cy="402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highlight>
                  <a:srgbClr val="ffff00"/>
                </a:highlight>
                <a:latin typeface="Arial"/>
                <a:ea typeface="DejaVu Sans"/>
              </a:rPr>
              <a:t>AVG salaries + Minimum of AVG salaries</a:t>
            </a:r>
            <a:endParaRPr b="0" lang="en-US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8" name="" descr=""/>
          <p:cNvPicPr/>
          <p:nvPr/>
        </p:nvPicPr>
        <p:blipFill>
          <a:blip r:embed="rId1"/>
          <a:stretch/>
        </p:blipFill>
        <p:spPr>
          <a:xfrm>
            <a:off x="1202760" y="2963160"/>
            <a:ext cx="4771800" cy="2300040"/>
          </a:xfrm>
          <a:prstGeom prst="rect">
            <a:avLst/>
          </a:prstGeom>
          <a:ln>
            <a:noFill/>
          </a:ln>
        </p:spPr>
      </p:pic>
      <p:pic>
        <p:nvPicPr>
          <p:cNvPr id="1869" name="" descr=""/>
          <p:cNvPicPr/>
          <p:nvPr/>
        </p:nvPicPr>
        <p:blipFill>
          <a:blip r:embed="rId2"/>
          <a:stretch/>
        </p:blipFill>
        <p:spPr>
          <a:xfrm>
            <a:off x="6216120" y="2366640"/>
            <a:ext cx="4771800" cy="3493080"/>
          </a:xfrm>
          <a:prstGeom prst="rect">
            <a:avLst/>
          </a:prstGeom>
          <a:ln>
            <a:noFill/>
          </a:ln>
        </p:spPr>
      </p:pic>
      <p:sp>
        <p:nvSpPr>
          <p:cNvPr id="1870" name="CustomShape 1"/>
          <p:cNvSpPr/>
          <p:nvPr/>
        </p:nvSpPr>
        <p:spPr>
          <a:xfrm>
            <a:off x="1202760" y="284040"/>
            <a:ext cx="9781200" cy="1505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9" name="CustomShape 1"/>
          <p:cNvSpPr/>
          <p:nvPr/>
        </p:nvSpPr>
        <p:spPr>
          <a:xfrm>
            <a:off x="1202760" y="284040"/>
            <a:ext cx="9781200" cy="1505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85000"/>
              </a:lnSpc>
            </a:pPr>
            <a:r>
              <a:rPr b="0" lang="en-US" sz="4000" spc="-1" strike="noStrike" cap="all">
                <a:solidFill>
                  <a:srgbClr val="ffffff"/>
                </a:solidFill>
                <a:latin typeface="Corbel"/>
                <a:ea typeface="DejaVu Sans"/>
              </a:rPr>
              <a:t>Nested with clauses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2190" name="" descr=""/>
          <p:cNvPicPr/>
          <p:nvPr/>
        </p:nvPicPr>
        <p:blipFill>
          <a:blip r:embed="rId1"/>
          <a:stretch/>
        </p:blipFill>
        <p:spPr>
          <a:xfrm>
            <a:off x="731520" y="2103120"/>
            <a:ext cx="4935960" cy="3035520"/>
          </a:xfrm>
          <a:prstGeom prst="rect">
            <a:avLst/>
          </a:prstGeom>
          <a:ln>
            <a:noFill/>
          </a:ln>
        </p:spPr>
      </p:pic>
      <p:sp>
        <p:nvSpPr>
          <p:cNvPr id="2191" name="CustomShape 2"/>
          <p:cNvSpPr/>
          <p:nvPr/>
        </p:nvSpPr>
        <p:spPr>
          <a:xfrm>
            <a:off x="4054320" y="5997960"/>
            <a:ext cx="4520520" cy="402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highlight>
                  <a:srgbClr val="ffff00"/>
                </a:highlight>
                <a:latin typeface="Arial"/>
                <a:ea typeface="DejaVu Sans"/>
              </a:rPr>
              <a:t>Role with minimum of AVG salaries</a:t>
            </a:r>
            <a:endParaRPr b="0" lang="en-US" sz="2200" spc="-1" strike="noStrike">
              <a:latin typeface="Arial"/>
            </a:endParaRPr>
          </a:p>
        </p:txBody>
      </p:sp>
      <p:pic>
        <p:nvPicPr>
          <p:cNvPr id="2192" name="" descr=""/>
          <p:cNvPicPr/>
          <p:nvPr/>
        </p:nvPicPr>
        <p:blipFill>
          <a:blip r:embed="rId2"/>
          <a:stretch/>
        </p:blipFill>
        <p:spPr>
          <a:xfrm>
            <a:off x="6492240" y="4054320"/>
            <a:ext cx="5275800" cy="10656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CustomShape 1"/>
          <p:cNvSpPr/>
          <p:nvPr/>
        </p:nvSpPr>
        <p:spPr>
          <a:xfrm>
            <a:off x="1202760" y="284040"/>
            <a:ext cx="9781200" cy="1505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85000"/>
              </a:lnSpc>
            </a:pPr>
            <a:r>
              <a:rPr b="0" lang="en-US" sz="4000" spc="-1" strike="noStrike" cap="all">
                <a:solidFill>
                  <a:srgbClr val="ffffff"/>
                </a:solidFill>
                <a:latin typeface="Corbel"/>
                <a:ea typeface="DejaVu Sans"/>
              </a:rPr>
              <a:t>Nested with clauses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2194" name="" descr=""/>
          <p:cNvPicPr/>
          <p:nvPr/>
        </p:nvPicPr>
        <p:blipFill>
          <a:blip r:embed="rId1"/>
          <a:stretch/>
        </p:blipFill>
        <p:spPr>
          <a:xfrm>
            <a:off x="731520" y="2103120"/>
            <a:ext cx="4935960" cy="3035520"/>
          </a:xfrm>
          <a:prstGeom prst="rect">
            <a:avLst/>
          </a:prstGeom>
          <a:ln>
            <a:noFill/>
          </a:ln>
        </p:spPr>
      </p:pic>
      <p:sp>
        <p:nvSpPr>
          <p:cNvPr id="2195" name="CustomShape 2"/>
          <p:cNvSpPr/>
          <p:nvPr/>
        </p:nvSpPr>
        <p:spPr>
          <a:xfrm>
            <a:off x="1280160" y="5486400"/>
            <a:ext cx="4520520" cy="402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highlight>
                  <a:srgbClr val="ffff00"/>
                </a:highlight>
                <a:latin typeface="Arial"/>
                <a:ea typeface="DejaVu Sans"/>
              </a:rPr>
              <a:t>Role with minimum of AVG salaries</a:t>
            </a:r>
            <a:endParaRPr b="0" lang="en-US" sz="2200" spc="-1" strike="noStrike">
              <a:latin typeface="Arial"/>
            </a:endParaRPr>
          </a:p>
        </p:txBody>
      </p:sp>
      <p:pic>
        <p:nvPicPr>
          <p:cNvPr id="2196" name="" descr=""/>
          <p:cNvPicPr/>
          <p:nvPr/>
        </p:nvPicPr>
        <p:blipFill>
          <a:blip r:embed="rId2"/>
          <a:stretch/>
        </p:blipFill>
        <p:spPr>
          <a:xfrm>
            <a:off x="6427800" y="4877280"/>
            <a:ext cx="5275800" cy="1065600"/>
          </a:xfrm>
          <a:prstGeom prst="rect">
            <a:avLst/>
          </a:prstGeom>
          <a:ln>
            <a:noFill/>
          </a:ln>
        </p:spPr>
      </p:pic>
      <p:pic>
        <p:nvPicPr>
          <p:cNvPr id="2197" name="" descr=""/>
          <p:cNvPicPr/>
          <p:nvPr/>
        </p:nvPicPr>
        <p:blipFill>
          <a:blip r:embed="rId3"/>
          <a:stretch/>
        </p:blipFill>
        <p:spPr>
          <a:xfrm>
            <a:off x="6791760" y="1707120"/>
            <a:ext cx="4180320" cy="30470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8" name="CustomShape 1"/>
          <p:cNvSpPr/>
          <p:nvPr/>
        </p:nvSpPr>
        <p:spPr>
          <a:xfrm>
            <a:off x="609480" y="273600"/>
            <a:ext cx="10971720" cy="114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Table Creation vs. CTEs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2199" name="" descr=""/>
          <p:cNvPicPr/>
          <p:nvPr/>
        </p:nvPicPr>
        <p:blipFill>
          <a:blip r:embed="rId1"/>
          <a:stretch/>
        </p:blipFill>
        <p:spPr>
          <a:xfrm>
            <a:off x="622800" y="1604520"/>
            <a:ext cx="5326560" cy="3976560"/>
          </a:xfrm>
          <a:prstGeom prst="rect">
            <a:avLst/>
          </a:prstGeom>
          <a:ln>
            <a:noFill/>
          </a:ln>
        </p:spPr>
      </p:pic>
      <p:pic>
        <p:nvPicPr>
          <p:cNvPr id="2200" name="" descr=""/>
          <p:cNvPicPr/>
          <p:nvPr/>
        </p:nvPicPr>
        <p:blipFill>
          <a:blip r:embed="rId2"/>
          <a:stretch/>
        </p:blipFill>
        <p:spPr>
          <a:xfrm>
            <a:off x="6698520" y="1604520"/>
            <a:ext cx="4419720" cy="39765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CustomShape 1"/>
          <p:cNvSpPr/>
          <p:nvPr/>
        </p:nvSpPr>
        <p:spPr>
          <a:xfrm>
            <a:off x="609480" y="273600"/>
            <a:ext cx="10971720" cy="114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More info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202" name="CustomShape 2"/>
          <p:cNvSpPr/>
          <p:nvPr/>
        </p:nvSpPr>
        <p:spPr>
          <a:xfrm>
            <a:off x="609480" y="1604520"/>
            <a:ext cx="10971720" cy="3976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>
              <a:lnSpc>
                <a:spcPct val="100000"/>
              </a:lnSpc>
              <a:spcBef>
                <a:spcPts val="1417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</a:pPr>
            <a:endParaRPr b="0" lang="en-US" sz="1800" spc="-1" strike="noStrike">
              <a:latin typeface="Arial"/>
            </a:endParaRPr>
          </a:p>
          <a:p>
            <a:pPr marL="432000" indent="-3232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 u="sng">
                <a:solidFill>
                  <a:srgbClr val="0000ff"/>
                </a:solidFill>
                <a:uFillTx/>
                <a:latin typeface="Arial"/>
                <a:ea typeface="DejaVu Sans"/>
                <a:hlinkClick r:id="rId1"/>
              </a:rPr>
              <a:t>https://learnsql.com/blog/with-clause-is-awesome-sql/</a:t>
            </a:r>
            <a:r>
              <a:rPr b="0" lang="en-US" sz="3200" spc="-1" strike="noStrike">
                <a:solidFill>
                  <a:srgbClr val="0000ff"/>
                </a:solidFill>
                <a:latin typeface="Arial"/>
                <a:ea typeface="DejaVu Sans"/>
              </a:rPr>
              <a:t> 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2203" name="" descr=""/>
          <p:cNvPicPr/>
          <p:nvPr/>
        </p:nvPicPr>
        <p:blipFill>
          <a:blip r:embed="rId2"/>
          <a:stretch/>
        </p:blipFill>
        <p:spPr>
          <a:xfrm>
            <a:off x="1947960" y="2098440"/>
            <a:ext cx="8295120" cy="2951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4" name="" descr=""/>
          <p:cNvPicPr/>
          <p:nvPr/>
        </p:nvPicPr>
        <p:blipFill>
          <a:blip r:embed="rId1"/>
          <a:stretch/>
        </p:blipFill>
        <p:spPr>
          <a:xfrm>
            <a:off x="3423960" y="1604520"/>
            <a:ext cx="5342040" cy="3976200"/>
          </a:xfrm>
          <a:prstGeom prst="rect">
            <a:avLst/>
          </a:prstGeom>
          <a:ln>
            <a:noFill/>
          </a:ln>
        </p:spPr>
      </p:pic>
      <p:sp>
        <p:nvSpPr>
          <p:cNvPr id="2205" name="CustomShape 1"/>
          <p:cNvSpPr/>
          <p:nvPr/>
        </p:nvSpPr>
        <p:spPr>
          <a:xfrm>
            <a:off x="609480" y="273600"/>
            <a:ext cx="10971360" cy="114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Common Table Expression(CTEs)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206" name="CustomShape 2"/>
          <p:cNvSpPr/>
          <p:nvPr/>
        </p:nvSpPr>
        <p:spPr>
          <a:xfrm>
            <a:off x="2194560" y="5871600"/>
            <a:ext cx="8799480" cy="345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highlight>
                  <a:srgbClr val="ffff00"/>
                </a:highlight>
                <a:latin typeface="Arial"/>
                <a:ea typeface="DejaVu Sans"/>
              </a:rPr>
              <a:t>better when working with large or complex tables that are resource intensive to query.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207" name="CustomShape 3"/>
          <p:cNvSpPr/>
          <p:nvPr/>
        </p:nvSpPr>
        <p:spPr>
          <a:xfrm>
            <a:off x="5943600" y="6492240"/>
            <a:ext cx="2159280" cy="345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DejaVu Sans"/>
              </a:rPr>
              <a:t>What a temp table?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8" name="" descr=""/>
          <p:cNvPicPr/>
          <p:nvPr/>
        </p:nvPicPr>
        <p:blipFill>
          <a:blip r:embed="rId1"/>
          <a:stretch/>
        </p:blipFill>
        <p:spPr>
          <a:xfrm>
            <a:off x="2032920" y="1604520"/>
            <a:ext cx="8123760" cy="3976200"/>
          </a:xfrm>
          <a:prstGeom prst="rect">
            <a:avLst/>
          </a:prstGeom>
          <a:ln>
            <a:noFill/>
          </a:ln>
        </p:spPr>
      </p:pic>
      <p:sp>
        <p:nvSpPr>
          <p:cNvPr id="2209" name="CustomShape 1"/>
          <p:cNvSpPr/>
          <p:nvPr/>
        </p:nvSpPr>
        <p:spPr>
          <a:xfrm>
            <a:off x="609480" y="273600"/>
            <a:ext cx="10971360" cy="114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Temp table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210" name="CustomShape 2"/>
          <p:cNvSpPr/>
          <p:nvPr/>
        </p:nvSpPr>
        <p:spPr>
          <a:xfrm>
            <a:off x="4206240" y="4480560"/>
            <a:ext cx="2108880" cy="345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highlight>
                  <a:srgbClr val="ffff00"/>
                </a:highlight>
                <a:latin typeface="Arial"/>
                <a:ea typeface="DejaVu Sans"/>
              </a:rPr>
              <a:t>What about CTEs?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1" name="" descr=""/>
          <p:cNvPicPr/>
          <p:nvPr/>
        </p:nvPicPr>
        <p:blipFill>
          <a:blip r:embed="rId1"/>
          <a:stretch/>
        </p:blipFill>
        <p:spPr>
          <a:xfrm>
            <a:off x="1555920" y="1604520"/>
            <a:ext cx="9077760" cy="3976200"/>
          </a:xfrm>
          <a:prstGeom prst="rect">
            <a:avLst/>
          </a:prstGeom>
          <a:ln>
            <a:noFill/>
          </a:ln>
        </p:spPr>
      </p:pic>
      <p:sp>
        <p:nvSpPr>
          <p:cNvPr id="2212" name="CustomShape 1"/>
          <p:cNvSpPr/>
          <p:nvPr/>
        </p:nvSpPr>
        <p:spPr>
          <a:xfrm>
            <a:off x="609480" y="273600"/>
            <a:ext cx="10971360" cy="114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Convert to temp</a:t>
            </a:r>
            <a:endParaRPr b="0" lang="en-US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3" name="" descr=""/>
          <p:cNvPicPr/>
          <p:nvPr/>
        </p:nvPicPr>
        <p:blipFill>
          <a:blip r:embed="rId1"/>
          <a:stretch/>
        </p:blipFill>
        <p:spPr>
          <a:xfrm>
            <a:off x="2224800" y="1604520"/>
            <a:ext cx="7740360" cy="3976200"/>
          </a:xfrm>
          <a:prstGeom prst="rect">
            <a:avLst/>
          </a:prstGeom>
          <a:ln>
            <a:noFill/>
          </a:ln>
        </p:spPr>
      </p:pic>
      <p:sp>
        <p:nvSpPr>
          <p:cNvPr id="2214" name="CustomShape 1"/>
          <p:cNvSpPr/>
          <p:nvPr/>
        </p:nvSpPr>
        <p:spPr>
          <a:xfrm>
            <a:off x="609480" y="273600"/>
            <a:ext cx="10971360" cy="114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5" name="" descr=""/>
          <p:cNvPicPr/>
          <p:nvPr/>
        </p:nvPicPr>
        <p:blipFill>
          <a:blip r:embed="rId1"/>
          <a:stretch/>
        </p:blipFill>
        <p:spPr>
          <a:xfrm>
            <a:off x="2799360" y="1604520"/>
            <a:ext cx="6591240" cy="3976200"/>
          </a:xfrm>
          <a:prstGeom prst="rect">
            <a:avLst/>
          </a:prstGeom>
          <a:ln>
            <a:noFill/>
          </a:ln>
        </p:spPr>
      </p:pic>
      <p:sp>
        <p:nvSpPr>
          <p:cNvPr id="2216" name="CustomShape 1"/>
          <p:cNvSpPr/>
          <p:nvPr/>
        </p:nvSpPr>
        <p:spPr>
          <a:xfrm>
            <a:off x="609480" y="273600"/>
            <a:ext cx="10971360" cy="114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7" name="" descr=""/>
          <p:cNvPicPr/>
          <p:nvPr/>
        </p:nvPicPr>
        <p:blipFill>
          <a:blip r:embed="rId1"/>
          <a:stretch/>
        </p:blipFill>
        <p:spPr>
          <a:xfrm>
            <a:off x="1848240" y="1604520"/>
            <a:ext cx="8493120" cy="3976200"/>
          </a:xfrm>
          <a:prstGeom prst="rect">
            <a:avLst/>
          </a:prstGeom>
          <a:ln>
            <a:noFill/>
          </a:ln>
        </p:spPr>
      </p:pic>
      <p:sp>
        <p:nvSpPr>
          <p:cNvPr id="2218" name="CustomShape 1"/>
          <p:cNvSpPr/>
          <p:nvPr/>
        </p:nvSpPr>
        <p:spPr>
          <a:xfrm>
            <a:off x="609480" y="273600"/>
            <a:ext cx="10971360" cy="114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Materialize a view!</a:t>
            </a:r>
            <a:endParaRPr b="0" lang="en-US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18738</TotalTime>
  <Application>LibreOffice/6.4.7.2$Linux_X86_64 LibreOffice_project/40$Build-2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2021-02-25T12:39:56Z</dcterms:created>
  <dc:creator>santarabantoosoo</dc:creator>
  <dc:description/>
  <dc:language>en-US</dc:language>
  <cp:lastModifiedBy/>
  <dcterms:modified xsi:type="dcterms:W3CDTF">2022-03-14T09:38:08Z</dcterms:modified>
  <cp:revision>898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18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138</vt:i4>
  </property>
  <property fmtid="{D5CDD505-2E9C-101B-9397-08002B2CF9AE}" pid="8" name="PresentationFormat">
    <vt:lpwstr>Widescreen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198</vt:i4>
  </property>
</Properties>
</file>